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autoCompressPictures="0" embedTrueTypeFonts="1" strictFirstAndLastChars="0" saveSubsetFonts="1">
  <p:sldMasterIdLst>
    <p:sldMasterId id="2147483659" r:id="rId3"/>
    <p:sldMasterId id="2147483660"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Lst>
  <p:sldSz cy="6858000" cx="9144000"/>
  <p:notesSz cx="6858000" cy="9144000"/>
  <p:embeddedFontLst>
    <p:embeddedFont>
      <p:font typeface="Quattrocento"/>
      <p:regular r:id="rId19"/>
      <p:bold r:id="rId20"/>
    </p:embeddedFont>
    <p:embeddedFont>
      <p:font typeface="Allerta"/>
      <p:regular r:id="rId21"/>
    </p:embeddedFont>
  </p:embeddedFontLst>
  <p:defaultText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a:lvl2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2pPr>
    <a:lvl3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3pPr>
    <a:lvl4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4pPr>
    <a:lvl5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5pPr>
    <a:lvl6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6pPr>
    <a:lvl7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7pPr>
    <a:lvl8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8pPr>
    <a:lvl9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file>

<file path=ppt/_rels/presentation.xml.rels><?xml version="1.0" encoding="UTF-8" standalone="yes"?><Relationships xmlns="http://schemas.openxmlformats.org/package/2006/relationships"><Relationship Id="rId20" Type="http://schemas.openxmlformats.org/officeDocument/2006/relationships/font" Target="fonts/Quattrocento-bold.fntdata"/><Relationship Id="rId11" Type="http://schemas.openxmlformats.org/officeDocument/2006/relationships/slide" Target="slides/slide6.xml"/><Relationship Id="rId10" Type="http://schemas.openxmlformats.org/officeDocument/2006/relationships/slide" Target="slides/slide5.xml"/><Relationship Id="rId21" Type="http://schemas.openxmlformats.org/officeDocument/2006/relationships/font" Target="fonts/Allerta-regular.fntdata"/><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5" Type="http://schemas.openxmlformats.org/officeDocument/2006/relationships/notesMaster" Target="notesMasters/notesMaster1.xml"/><Relationship Id="rId19" Type="http://schemas.openxmlformats.org/officeDocument/2006/relationships/font" Target="fonts/Quattrocento-regular.fntdata"/><Relationship Id="rId6" Type="http://schemas.openxmlformats.org/officeDocument/2006/relationships/slide" Target="slides/slide1.xml"/><Relationship Id="rId18" Type="http://schemas.openxmlformats.org/officeDocument/2006/relationships/slide" Target="slides/slide13.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 name="Shape 1"/>
        <p:cNvGrpSpPr/>
        <p:nvPr/>
      </p:nvGrpSpPr>
      <p:grpSpPr>
        <a:xfrm>
          <a:off x="0" y="0"/>
          <a:ext cx="0" cy="0"/>
          <a:chOff x="0" y="0"/>
          <a:chExt cx="0" cy="0"/>
        </a:xfrm>
      </p:grpSpPr>
      <p:sp>
        <p:nvSpPr>
          <p:cNvPr id="2" name="Shape 2"/>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3" name="Shape 3"/>
          <p:cNvSpPr txBox="1"/>
          <p:nvPr>
            <p:ph idx="1" type="body"/>
          </p:nvPr>
        </p:nvSpPr>
        <p:spPr>
          <a:xfrm>
            <a:off x="685800" y="4343400"/>
            <a:ext cx="5486399" cy="4114800"/>
          </a:xfrm>
          <a:prstGeom prst="rect">
            <a:avLst/>
          </a:prstGeom>
          <a:noFill/>
          <a:ln>
            <a:noFill/>
          </a:ln>
        </p:spPr>
        <p:txBody>
          <a:bodyPr anchorCtr="0" anchor="t" bIns="91425" lIns="91425" rIns="91425" tIns="91425"/>
          <a:lstStyle>
            <a:lvl1pPr>
              <a:spcBef>
                <a:spcPts val="0"/>
              </a:spcBef>
              <a:defRPr sz="1100"/>
            </a:lvl1pPr>
            <a:lvl2pPr>
              <a:spcBef>
                <a:spcPts val="0"/>
              </a:spcBef>
              <a:defRPr sz="1100"/>
            </a:lvl2pPr>
            <a:lvl3pPr>
              <a:spcBef>
                <a:spcPts val="0"/>
              </a:spcBef>
              <a:defRPr sz="1100"/>
            </a:lvl3pPr>
            <a:lvl4pPr>
              <a:spcBef>
                <a:spcPts val="0"/>
              </a:spcBef>
              <a:defRPr sz="1100"/>
            </a:lvl4pPr>
            <a:lvl5pPr>
              <a:spcBef>
                <a:spcPts val="0"/>
              </a:spcBef>
              <a:defRPr sz="1100"/>
            </a:lvl5pPr>
            <a:lvl6pPr>
              <a:spcBef>
                <a:spcPts val="0"/>
              </a:spcBef>
              <a:defRPr sz="1100"/>
            </a:lvl6pPr>
            <a:lvl7pPr>
              <a:spcBef>
                <a:spcPts val="0"/>
              </a:spcBef>
              <a:defRPr sz="1100"/>
            </a:lvl7pPr>
            <a:lvl8pPr>
              <a:spcBef>
                <a:spcPts val="0"/>
              </a:spcBef>
              <a:defRPr sz="1100"/>
            </a:lvl8pPr>
            <a:lvl9pPr>
              <a:spcBef>
                <a:spcPts val="0"/>
              </a:spcBef>
              <a:defRPr sz="1100"/>
            </a:lvl9pPr>
          </a:lstStyle>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73" name="Shape 73"/>
        <p:cNvGrpSpPr/>
        <p:nvPr/>
      </p:nvGrpSpPr>
      <p:grpSpPr>
        <a:xfrm>
          <a:off x="0" y="0"/>
          <a:ext cx="0" cy="0"/>
          <a:chOff x="0" y="0"/>
          <a:chExt cx="0" cy="0"/>
        </a:xfrm>
      </p:grpSpPr>
      <p:sp>
        <p:nvSpPr>
          <p:cNvPr id="74" name="Shape 74"/>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75" name="Shape 75"/>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35" name="Shape 135"/>
        <p:cNvGrpSpPr/>
        <p:nvPr/>
      </p:nvGrpSpPr>
      <p:grpSpPr>
        <a:xfrm>
          <a:off x="0" y="0"/>
          <a:ext cx="0" cy="0"/>
          <a:chOff x="0" y="0"/>
          <a:chExt cx="0" cy="0"/>
        </a:xfrm>
      </p:grpSpPr>
      <p:sp>
        <p:nvSpPr>
          <p:cNvPr id="136" name="Shape 136"/>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137" name="Shape 137"/>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42" name="Shape 142"/>
        <p:cNvGrpSpPr/>
        <p:nvPr/>
      </p:nvGrpSpPr>
      <p:grpSpPr>
        <a:xfrm>
          <a:off x="0" y="0"/>
          <a:ext cx="0" cy="0"/>
          <a:chOff x="0" y="0"/>
          <a:chExt cx="0" cy="0"/>
        </a:xfrm>
      </p:grpSpPr>
      <p:sp>
        <p:nvSpPr>
          <p:cNvPr id="143" name="Shape 143"/>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144" name="Shape 144"/>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49" name="Shape 149"/>
        <p:cNvGrpSpPr/>
        <p:nvPr/>
      </p:nvGrpSpPr>
      <p:grpSpPr>
        <a:xfrm>
          <a:off x="0" y="0"/>
          <a:ext cx="0" cy="0"/>
          <a:chOff x="0" y="0"/>
          <a:chExt cx="0" cy="0"/>
        </a:xfrm>
      </p:grpSpPr>
      <p:sp>
        <p:nvSpPr>
          <p:cNvPr id="150" name="Shape 150"/>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151" name="Shape 151"/>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57" name="Shape 157"/>
        <p:cNvGrpSpPr/>
        <p:nvPr/>
      </p:nvGrpSpPr>
      <p:grpSpPr>
        <a:xfrm>
          <a:off x="0" y="0"/>
          <a:ext cx="0" cy="0"/>
          <a:chOff x="0" y="0"/>
          <a:chExt cx="0" cy="0"/>
        </a:xfrm>
      </p:grpSpPr>
      <p:sp>
        <p:nvSpPr>
          <p:cNvPr id="158" name="Shape 158"/>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159" name="Shape 159"/>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79" name="Shape 79"/>
        <p:cNvGrpSpPr/>
        <p:nvPr/>
      </p:nvGrpSpPr>
      <p:grpSpPr>
        <a:xfrm>
          <a:off x="0" y="0"/>
          <a:ext cx="0" cy="0"/>
          <a:chOff x="0" y="0"/>
          <a:chExt cx="0" cy="0"/>
        </a:xfrm>
      </p:grpSpPr>
      <p:sp>
        <p:nvSpPr>
          <p:cNvPr id="80" name="Shape 80"/>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81" name="Shape 81"/>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87" name="Shape 87"/>
        <p:cNvGrpSpPr/>
        <p:nvPr/>
      </p:nvGrpSpPr>
      <p:grpSpPr>
        <a:xfrm>
          <a:off x="0" y="0"/>
          <a:ext cx="0" cy="0"/>
          <a:chOff x="0" y="0"/>
          <a:chExt cx="0" cy="0"/>
        </a:xfrm>
      </p:grpSpPr>
      <p:sp>
        <p:nvSpPr>
          <p:cNvPr id="88" name="Shape 88"/>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89" name="Shape 89"/>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95" name="Shape 95"/>
        <p:cNvGrpSpPr/>
        <p:nvPr/>
      </p:nvGrpSpPr>
      <p:grpSpPr>
        <a:xfrm>
          <a:off x="0" y="0"/>
          <a:ext cx="0" cy="0"/>
          <a:chOff x="0" y="0"/>
          <a:chExt cx="0" cy="0"/>
        </a:xfrm>
      </p:grpSpPr>
      <p:sp>
        <p:nvSpPr>
          <p:cNvPr id="96" name="Shape 96"/>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97" name="Shape 97"/>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02" name="Shape 102"/>
        <p:cNvGrpSpPr/>
        <p:nvPr/>
      </p:nvGrpSpPr>
      <p:grpSpPr>
        <a:xfrm>
          <a:off x="0" y="0"/>
          <a:ext cx="0" cy="0"/>
          <a:chOff x="0" y="0"/>
          <a:chExt cx="0" cy="0"/>
        </a:xfrm>
      </p:grpSpPr>
      <p:sp>
        <p:nvSpPr>
          <p:cNvPr id="103" name="Shape 103"/>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104" name="Shape 104"/>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09" name="Shape 109"/>
        <p:cNvGrpSpPr/>
        <p:nvPr/>
      </p:nvGrpSpPr>
      <p:grpSpPr>
        <a:xfrm>
          <a:off x="0" y="0"/>
          <a:ext cx="0" cy="0"/>
          <a:chOff x="0" y="0"/>
          <a:chExt cx="0" cy="0"/>
        </a:xfrm>
      </p:grpSpPr>
      <p:sp>
        <p:nvSpPr>
          <p:cNvPr id="110" name="Shape 110"/>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111" name="Shape 111"/>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16" name="Shape 116"/>
        <p:cNvGrpSpPr/>
        <p:nvPr/>
      </p:nvGrpSpPr>
      <p:grpSpPr>
        <a:xfrm>
          <a:off x="0" y="0"/>
          <a:ext cx="0" cy="0"/>
          <a:chOff x="0" y="0"/>
          <a:chExt cx="0" cy="0"/>
        </a:xfrm>
      </p:grpSpPr>
      <p:sp>
        <p:nvSpPr>
          <p:cNvPr id="117" name="Shape 117"/>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118" name="Shape 118"/>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22" name="Shape 122"/>
        <p:cNvGrpSpPr/>
        <p:nvPr/>
      </p:nvGrpSpPr>
      <p:grpSpPr>
        <a:xfrm>
          <a:off x="0" y="0"/>
          <a:ext cx="0" cy="0"/>
          <a:chOff x="0" y="0"/>
          <a:chExt cx="0" cy="0"/>
        </a:xfrm>
      </p:grpSpPr>
      <p:sp>
        <p:nvSpPr>
          <p:cNvPr id="123" name="Shape 123"/>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124" name="Shape 124"/>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29" name="Shape 129"/>
        <p:cNvGrpSpPr/>
        <p:nvPr/>
      </p:nvGrpSpPr>
      <p:grpSpPr>
        <a:xfrm>
          <a:off x="0" y="0"/>
          <a:ext cx="0" cy="0"/>
          <a:chOff x="0" y="0"/>
          <a:chExt cx="0" cy="0"/>
        </a:xfrm>
      </p:grpSpPr>
      <p:sp>
        <p:nvSpPr>
          <p:cNvPr id="130" name="Shape 130"/>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131" name="Shape 131"/>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
  <p:cSld name="Title Slide">
    <p:spTree>
      <p:nvGrpSpPr>
        <p:cNvPr id="10" name="Shape 10"/>
        <p:cNvGrpSpPr/>
        <p:nvPr/>
      </p:nvGrpSpPr>
      <p:grpSpPr>
        <a:xfrm>
          <a:off x="0" y="0"/>
          <a:ext cx="0" cy="0"/>
          <a:chOff x="0" y="0"/>
          <a:chExt cx="0" cy="0"/>
        </a:xfrm>
      </p:grpSpPr>
      <p:sp>
        <p:nvSpPr>
          <p:cNvPr id="11" name="Shape 11"/>
          <p:cNvSpPr txBox="1"/>
          <p:nvPr>
            <p:ph type="ctrTitle"/>
          </p:nvPr>
        </p:nvSpPr>
        <p:spPr>
          <a:xfrm>
            <a:off x="422029" y="1371600"/>
            <a:ext cx="8229600" cy="1828800"/>
          </a:xfrm>
          <a:prstGeom prst="rect">
            <a:avLst/>
          </a:prstGeom>
          <a:noFill/>
          <a:ln>
            <a:noFill/>
          </a:ln>
        </p:spPr>
        <p:txBody>
          <a:bodyPr anchorCtr="0" anchor="b" bIns="91425" lIns="91425" rIns="91425" tIns="91425"/>
          <a:lstStyle>
            <a:lvl1pPr indent="0" marL="0" marR="0" rtl="0" algn="ctr">
              <a:spcBef>
                <a:spcPts val="0"/>
              </a:spcBef>
              <a:spcAft>
                <a:spcPts val="0"/>
              </a:spcAft>
              <a:defRPr b="1" baseline="0" i="0" sz="4800" u="none" cap="none" strike="noStrike">
                <a:solidFill>
                  <a:srgbClr val="EAD594"/>
                </a:solidFill>
                <a:latin typeface="Allerta"/>
                <a:ea typeface="Allerta"/>
                <a:cs typeface="Allerta"/>
                <a:sym typeface="Allerta"/>
              </a:defRPr>
            </a:lvl1pPr>
            <a:lvl2pPr indent="0" marL="0" marR="0" rtl="0" algn="ctr">
              <a:spcBef>
                <a:spcPts val="0"/>
              </a:spcBef>
              <a:spcAft>
                <a:spcPts val="0"/>
              </a:spcAft>
              <a:defRPr b="1" baseline="0" i="0" sz="4100" u="none" cap="none" strike="noStrike">
                <a:solidFill>
                  <a:schemeClr val="lt1"/>
                </a:solidFill>
                <a:latin typeface="Allerta"/>
                <a:ea typeface="Allerta"/>
                <a:cs typeface="Allerta"/>
                <a:sym typeface="Allerta"/>
              </a:defRPr>
            </a:lvl2pPr>
            <a:lvl3pPr indent="0" marL="0" marR="0" rtl="0" algn="ctr">
              <a:spcBef>
                <a:spcPts val="0"/>
              </a:spcBef>
              <a:spcAft>
                <a:spcPts val="0"/>
              </a:spcAft>
              <a:defRPr b="1" baseline="0" i="0" sz="4100" u="none" cap="none" strike="noStrike">
                <a:solidFill>
                  <a:schemeClr val="lt1"/>
                </a:solidFill>
                <a:latin typeface="Allerta"/>
                <a:ea typeface="Allerta"/>
                <a:cs typeface="Allerta"/>
                <a:sym typeface="Allerta"/>
              </a:defRPr>
            </a:lvl3pPr>
            <a:lvl4pPr indent="0" marL="0" marR="0" rtl="0" algn="ctr">
              <a:spcBef>
                <a:spcPts val="0"/>
              </a:spcBef>
              <a:spcAft>
                <a:spcPts val="0"/>
              </a:spcAft>
              <a:defRPr b="1" baseline="0" i="0" sz="4100" u="none" cap="none" strike="noStrike">
                <a:solidFill>
                  <a:schemeClr val="lt1"/>
                </a:solidFill>
                <a:latin typeface="Allerta"/>
                <a:ea typeface="Allerta"/>
                <a:cs typeface="Allerta"/>
                <a:sym typeface="Allerta"/>
              </a:defRPr>
            </a:lvl4pPr>
            <a:lvl5pPr indent="0" marL="0" marR="0" rtl="0" algn="ctr">
              <a:spcBef>
                <a:spcPts val="0"/>
              </a:spcBef>
              <a:spcAft>
                <a:spcPts val="0"/>
              </a:spcAft>
              <a:defRPr b="1" baseline="0" i="0" sz="4100" u="none" cap="none" strike="noStrike">
                <a:solidFill>
                  <a:schemeClr val="lt1"/>
                </a:solidFill>
                <a:latin typeface="Allerta"/>
                <a:ea typeface="Allerta"/>
                <a:cs typeface="Allerta"/>
                <a:sym typeface="Allerta"/>
              </a:defRPr>
            </a:lvl5pPr>
            <a:lvl6pPr indent="0" marL="457200" marR="0" rtl="0" algn="ctr">
              <a:spcBef>
                <a:spcPts val="0"/>
              </a:spcBef>
              <a:spcAft>
                <a:spcPts val="0"/>
              </a:spcAft>
              <a:defRPr b="1" baseline="0" i="0" sz="4100" u="none" cap="none" strike="noStrike">
                <a:solidFill>
                  <a:schemeClr val="lt1"/>
                </a:solidFill>
                <a:latin typeface="Allerta"/>
                <a:ea typeface="Allerta"/>
                <a:cs typeface="Allerta"/>
                <a:sym typeface="Allerta"/>
              </a:defRPr>
            </a:lvl6pPr>
            <a:lvl7pPr indent="0" marL="914400" marR="0" rtl="0" algn="ctr">
              <a:spcBef>
                <a:spcPts val="0"/>
              </a:spcBef>
              <a:spcAft>
                <a:spcPts val="0"/>
              </a:spcAft>
              <a:defRPr b="1" baseline="0" i="0" sz="4100" u="none" cap="none" strike="noStrike">
                <a:solidFill>
                  <a:schemeClr val="lt1"/>
                </a:solidFill>
                <a:latin typeface="Allerta"/>
                <a:ea typeface="Allerta"/>
                <a:cs typeface="Allerta"/>
                <a:sym typeface="Allerta"/>
              </a:defRPr>
            </a:lvl7pPr>
            <a:lvl8pPr indent="0" marL="1371600" marR="0" rtl="0" algn="ctr">
              <a:spcBef>
                <a:spcPts val="0"/>
              </a:spcBef>
              <a:spcAft>
                <a:spcPts val="0"/>
              </a:spcAft>
              <a:defRPr b="1" baseline="0" i="0" sz="4100" u="none" cap="none" strike="noStrike">
                <a:solidFill>
                  <a:schemeClr val="lt1"/>
                </a:solidFill>
                <a:latin typeface="Allerta"/>
                <a:ea typeface="Allerta"/>
                <a:cs typeface="Allerta"/>
                <a:sym typeface="Allerta"/>
              </a:defRPr>
            </a:lvl8pPr>
            <a:lvl9pPr indent="0" marL="1828800" marR="0" rtl="0" algn="ctr">
              <a:spcBef>
                <a:spcPts val="0"/>
              </a:spcBef>
              <a:spcAft>
                <a:spcPts val="0"/>
              </a:spcAft>
              <a:defRPr b="1" baseline="0" i="0" sz="4100" u="none" cap="none" strike="noStrike">
                <a:solidFill>
                  <a:schemeClr val="lt1"/>
                </a:solidFill>
                <a:latin typeface="Allerta"/>
                <a:ea typeface="Allerta"/>
                <a:cs typeface="Allerta"/>
                <a:sym typeface="Allerta"/>
              </a:defRPr>
            </a:lvl9pPr>
          </a:lstStyle>
          <a:p/>
        </p:txBody>
      </p:sp>
      <p:sp>
        <p:nvSpPr>
          <p:cNvPr id="12" name="Shape 12"/>
          <p:cNvSpPr txBox="1"/>
          <p:nvPr>
            <p:ph idx="1" type="subTitle"/>
          </p:nvPr>
        </p:nvSpPr>
        <p:spPr>
          <a:xfrm>
            <a:off x="1371600" y="3331698"/>
            <a:ext cx="6400799" cy="1752600"/>
          </a:xfrm>
          <a:prstGeom prst="rect">
            <a:avLst/>
          </a:prstGeom>
          <a:noFill/>
          <a:ln>
            <a:noFill/>
          </a:ln>
        </p:spPr>
        <p:txBody>
          <a:bodyPr anchorCtr="0" anchor="t" bIns="91425" lIns="91425" rIns="91425" tIns="91425"/>
          <a:lstStyle>
            <a:lvl1pPr indent="0" marL="0" marR="0" rtl="0" algn="ctr">
              <a:spcBef>
                <a:spcPts val="560"/>
              </a:spcBef>
              <a:spcAft>
                <a:spcPts val="0"/>
              </a:spcAft>
              <a:buClr>
                <a:srgbClr val="F9F9F9"/>
              </a:buClr>
              <a:buFont typeface="Noto Sans Symbols"/>
              <a:buNone/>
              <a:defRPr b="0" baseline="0" i="0" sz="2800" u="none" cap="none" strike="noStrike">
                <a:solidFill>
                  <a:schemeClr val="lt1"/>
                </a:solidFill>
                <a:latin typeface="Quattrocento"/>
                <a:ea typeface="Quattrocento"/>
                <a:cs typeface="Quattrocento"/>
                <a:sym typeface="Quattrocento"/>
              </a:defRPr>
            </a:lvl1pPr>
            <a:lvl2pPr indent="0" marL="457200" marR="0" rtl="0" algn="ctr">
              <a:spcBef>
                <a:spcPts val="480"/>
              </a:spcBef>
              <a:spcAft>
                <a:spcPts val="0"/>
              </a:spcAft>
              <a:buClr>
                <a:schemeClr val="lt1"/>
              </a:buClr>
              <a:buFont typeface="Noto Sans Symbols"/>
              <a:buNone/>
              <a:defRPr b="0" baseline="0" i="0" sz="2400" u="none" cap="none" strike="noStrike">
                <a:solidFill>
                  <a:schemeClr val="lt1"/>
                </a:solidFill>
                <a:latin typeface="Quattrocento"/>
                <a:ea typeface="Quattrocento"/>
                <a:cs typeface="Quattrocento"/>
                <a:sym typeface="Quattrocento"/>
              </a:defRPr>
            </a:lvl2pPr>
            <a:lvl3pPr indent="0" marL="914400" marR="0" rtl="0" algn="ctr">
              <a:spcBef>
                <a:spcPts val="440"/>
              </a:spcBef>
              <a:spcAft>
                <a:spcPts val="0"/>
              </a:spcAft>
              <a:buClr>
                <a:schemeClr val="lt1"/>
              </a:buClr>
              <a:buFont typeface="Noto Sans Symbols"/>
              <a:buNone/>
              <a:defRPr b="0" baseline="0" i="0" sz="2200" u="none" cap="none" strike="noStrike">
                <a:solidFill>
                  <a:schemeClr val="lt1"/>
                </a:solidFill>
                <a:latin typeface="Quattrocento"/>
                <a:ea typeface="Quattrocento"/>
                <a:cs typeface="Quattrocento"/>
                <a:sym typeface="Quattrocento"/>
              </a:defRPr>
            </a:lvl3pPr>
            <a:lvl4pPr indent="0" marL="1371600" marR="0" rtl="0" algn="ctr">
              <a:spcBef>
                <a:spcPts val="400"/>
              </a:spcBef>
              <a:spcAft>
                <a:spcPts val="0"/>
              </a:spcAft>
              <a:buClr>
                <a:schemeClr val="lt1"/>
              </a:buClr>
              <a:buFont typeface="Noto Sans Symbols"/>
              <a:buNone/>
              <a:defRPr b="0" baseline="0" i="0" sz="2000" u="none" cap="none" strike="noStrike">
                <a:solidFill>
                  <a:schemeClr val="lt1"/>
                </a:solidFill>
                <a:latin typeface="Quattrocento"/>
                <a:ea typeface="Quattrocento"/>
                <a:cs typeface="Quattrocento"/>
                <a:sym typeface="Quattrocento"/>
              </a:defRPr>
            </a:lvl4pPr>
            <a:lvl5pPr indent="0" marL="1828800" marR="0" rtl="0" algn="ctr">
              <a:spcBef>
                <a:spcPts val="400"/>
              </a:spcBef>
              <a:spcAft>
                <a:spcPts val="0"/>
              </a:spcAft>
              <a:buClr>
                <a:schemeClr val="lt1"/>
              </a:buClr>
              <a:buFont typeface="Noto Sans Symbols"/>
              <a:buNone/>
              <a:defRPr b="0" baseline="0" i="0" sz="2000" u="none" cap="none" strike="noStrike">
                <a:solidFill>
                  <a:schemeClr val="lt1"/>
                </a:solidFill>
                <a:latin typeface="Quattrocento"/>
                <a:ea typeface="Quattrocento"/>
                <a:cs typeface="Quattrocento"/>
                <a:sym typeface="Quattrocento"/>
              </a:defRPr>
            </a:lvl5pPr>
            <a:lvl6pPr indent="0" marL="2286000" marR="0" rtl="0" algn="ctr">
              <a:spcBef>
                <a:spcPts val="360"/>
              </a:spcBef>
              <a:buClr>
                <a:schemeClr val="lt1"/>
              </a:buClr>
              <a:buFont typeface="Noto Sans Symbols"/>
              <a:buNone/>
              <a:defRPr b="0" baseline="0" i="0" sz="1800" u="none" cap="none" strike="noStrike">
                <a:solidFill>
                  <a:schemeClr val="lt1"/>
                </a:solidFill>
                <a:latin typeface="Quattrocento"/>
                <a:ea typeface="Quattrocento"/>
                <a:cs typeface="Quattrocento"/>
                <a:sym typeface="Quattrocento"/>
              </a:defRPr>
            </a:lvl6pPr>
            <a:lvl7pPr indent="0" marL="2743200" marR="0" rtl="0" algn="ctr">
              <a:spcBef>
                <a:spcPts val="320"/>
              </a:spcBef>
              <a:buClr>
                <a:schemeClr val="lt1"/>
              </a:buClr>
              <a:buFont typeface="Noto Sans Symbols"/>
              <a:buNone/>
              <a:defRPr b="0" baseline="0" i="0" sz="1600" u="none" cap="none" strike="noStrike">
                <a:solidFill>
                  <a:schemeClr val="lt1"/>
                </a:solidFill>
                <a:latin typeface="Quattrocento"/>
                <a:ea typeface="Quattrocento"/>
                <a:cs typeface="Quattrocento"/>
                <a:sym typeface="Quattrocento"/>
              </a:defRPr>
            </a:lvl7pPr>
            <a:lvl8pPr indent="0" marL="3200400" marR="0" rtl="0" algn="ctr">
              <a:spcBef>
                <a:spcPts val="280"/>
              </a:spcBef>
              <a:buClr>
                <a:schemeClr val="lt1"/>
              </a:buClr>
              <a:buFont typeface="Noto Sans Symbols"/>
              <a:buNone/>
              <a:defRPr b="0" baseline="0" i="0" sz="1400" u="none" cap="none" strike="noStrike">
                <a:solidFill>
                  <a:schemeClr val="lt1"/>
                </a:solidFill>
                <a:latin typeface="Quattrocento"/>
                <a:ea typeface="Quattrocento"/>
                <a:cs typeface="Quattrocento"/>
                <a:sym typeface="Quattrocento"/>
              </a:defRPr>
            </a:lvl8pPr>
            <a:lvl9pPr indent="0" marL="3657600" marR="0" rtl="0" algn="ctr">
              <a:spcBef>
                <a:spcPts val="280"/>
              </a:spcBef>
              <a:buClr>
                <a:schemeClr val="lt1"/>
              </a:buClr>
              <a:buFont typeface="Noto Sans Symbols"/>
              <a:buNone/>
              <a:defRPr b="0" baseline="0" i="0" sz="1400" u="none" cap="none" strike="noStrike">
                <a:solidFill>
                  <a:schemeClr val="lt1"/>
                </a:solidFill>
                <a:latin typeface="Quattrocento"/>
                <a:ea typeface="Quattrocento"/>
                <a:cs typeface="Quattrocento"/>
                <a:sym typeface="Quattrocento"/>
              </a:defRPr>
            </a:lvl9pPr>
          </a:lstStyle>
          <a:p/>
        </p:txBody>
      </p:sp>
      <p:sp>
        <p:nvSpPr>
          <p:cNvPr id="13" name="Shape 13"/>
          <p:cNvSpPr txBox="1"/>
          <p:nvPr>
            <p:ph idx="10" type="dt"/>
          </p:nvPr>
        </p:nvSpPr>
        <p:spPr>
          <a:xfrm>
            <a:off x="457200" y="6416675"/>
            <a:ext cx="2133599" cy="365125"/>
          </a:xfrm>
          <a:prstGeom prst="rect">
            <a:avLst/>
          </a:prstGeom>
          <a:noFill/>
          <a:ln>
            <a:noFill/>
          </a:ln>
        </p:spPr>
        <p:txBody>
          <a:bodyPr anchorCtr="0" anchor="b" bIns="91425" lIns="91425" rIns="91425" tIns="91425"/>
          <a:lstStyle>
            <a:lvl1pPr indent="0" marL="0" marR="0" rtl="0" algn="l">
              <a:spcBef>
                <a:spcPts val="0"/>
              </a:spcBef>
              <a:defRPr b="0" baseline="0" i="0" sz="1200" u="none" cap="none" strike="noStrike">
                <a:solidFill>
                  <a:srgbClr val="BCBCBC"/>
                </a:solidFill>
                <a:latin typeface="Quattrocento"/>
                <a:ea typeface="Quattrocento"/>
                <a:cs typeface="Quattrocento"/>
                <a:sym typeface="Quattrocento"/>
              </a:defRPr>
            </a:lvl1pPr>
            <a:lvl2pPr indent="0" marL="0" marR="0" rtl="0" algn="l">
              <a:spcBef>
                <a:spcPts val="0"/>
              </a:spcBef>
              <a:defRPr/>
            </a:lvl2pPr>
            <a:lvl3pPr indent="0" marL="0" marR="0" rtl="0" algn="l">
              <a:spcBef>
                <a:spcPts val="0"/>
              </a:spcBef>
              <a:defRPr/>
            </a:lvl3pPr>
            <a:lvl4pPr indent="0" marL="0" marR="0" rtl="0" algn="l">
              <a:spcBef>
                <a:spcPts val="0"/>
              </a:spcBef>
              <a:defRPr/>
            </a:lvl4pPr>
            <a:lvl5pPr indent="0" marL="0" marR="0" rtl="0" algn="l">
              <a:spcBef>
                <a:spcPts val="0"/>
              </a:spcBef>
              <a:defRPr/>
            </a:lvl5pPr>
            <a:lvl6pPr indent="0" marL="0" marR="0" rtl="0" algn="l">
              <a:spcBef>
                <a:spcPts val="0"/>
              </a:spcBef>
              <a:defRPr/>
            </a:lvl6pPr>
            <a:lvl7pPr indent="0" marL="0" marR="0" rtl="0" algn="l">
              <a:spcBef>
                <a:spcPts val="0"/>
              </a:spcBef>
              <a:defRPr/>
            </a:lvl7pPr>
            <a:lvl8pPr indent="0" marL="0" marR="0" rtl="0" algn="l">
              <a:spcBef>
                <a:spcPts val="0"/>
              </a:spcBef>
              <a:defRPr/>
            </a:lvl8pPr>
            <a:lvl9pPr indent="0" marL="0" marR="0" rtl="0" algn="l">
              <a:spcBef>
                <a:spcPts val="0"/>
              </a:spcBef>
              <a:defRPr/>
            </a:lvl9pPr>
          </a:lstStyle>
          <a:p/>
        </p:txBody>
      </p:sp>
      <p:sp>
        <p:nvSpPr>
          <p:cNvPr id="14" name="Shape 14"/>
          <p:cNvSpPr txBox="1"/>
          <p:nvPr>
            <p:ph idx="11" type="ftr"/>
          </p:nvPr>
        </p:nvSpPr>
        <p:spPr>
          <a:xfrm>
            <a:off x="3124200" y="6416675"/>
            <a:ext cx="2895600" cy="365125"/>
          </a:xfrm>
          <a:prstGeom prst="rect">
            <a:avLst/>
          </a:prstGeom>
          <a:noFill/>
          <a:ln>
            <a:noFill/>
          </a:ln>
        </p:spPr>
        <p:txBody>
          <a:bodyPr anchorCtr="0" anchor="b" bIns="91425" lIns="91425" rIns="91425" tIns="91425"/>
          <a:lstStyle>
            <a:lvl1pPr indent="0" marL="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1pPr>
            <a:lvl2pPr indent="0" marL="4572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2pPr>
            <a:lvl3pPr indent="0" marL="9144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3pPr>
            <a:lvl4pPr indent="0" marL="13716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4pPr>
            <a:lvl5pPr indent="0" marL="18288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5pPr>
            <a:lvl6pPr indent="0" marL="22860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6pPr>
            <a:lvl7pPr indent="0" marL="32004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7pPr>
            <a:lvl8pPr indent="0" marL="45720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8pPr>
            <a:lvl9pPr indent="0" marL="64008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9pPr>
          </a:lstStyle>
          <a:p/>
        </p:txBody>
      </p:sp>
      <p:sp>
        <p:nvSpPr>
          <p:cNvPr id="15" name="Shape 15"/>
          <p:cNvSpPr txBox="1"/>
          <p:nvPr>
            <p:ph idx="12" type="sldNum"/>
          </p:nvPr>
        </p:nvSpPr>
        <p:spPr>
          <a:xfrm>
            <a:off x="7924800" y="6416675"/>
            <a:ext cx="762000" cy="365125"/>
          </a:xfrm>
          <a:prstGeom prst="rect">
            <a:avLst/>
          </a:prstGeom>
          <a:noFill/>
          <a:ln>
            <a:noFill/>
          </a:ln>
        </p:spPr>
        <p:txBody>
          <a:bodyPr anchorCtr="0" anchor="b" bIns="45700" lIns="0" rIns="0" tIns="45700">
            <a:noAutofit/>
          </a:bodyPr>
          <a:lstStyle/>
          <a:p>
            <a:pPr indent="0" lvl="0" marL="0" marR="0" rtl="0" algn="r">
              <a:lnSpc>
                <a:spcPct val="100000"/>
              </a:lnSpc>
              <a:spcBef>
                <a:spcPts val="0"/>
              </a:spcBef>
              <a:spcAft>
                <a:spcPts val="0"/>
              </a:spcAft>
              <a:buClr>
                <a:srgbClr val="BCBCBC"/>
              </a:buClr>
              <a:buSzPct val="25000"/>
              <a:buFont typeface="Quattrocento"/>
              <a:buNone/>
            </a:pPr>
            <a:fld id="{00000000-1234-1234-1234-123412341234}" type="slidenum">
              <a:rPr b="0" baseline="0" i="0" lang="en-US" sz="1200" u="none" cap="none" strike="noStrike">
                <a:solidFill>
                  <a:srgbClr val="BCBCBC"/>
                </a:solidFill>
                <a:latin typeface="Quattrocento"/>
                <a:ea typeface="Quattrocento"/>
                <a:cs typeface="Quattrocento"/>
                <a:sym typeface="Quattrocento"/>
              </a:rPr>
              <a:t>‹#›</a:t>
            </a:fld>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Only">
  <p:cSld name="Title Only">
    <p:spTree>
      <p:nvGrpSpPr>
        <p:cNvPr id="68" name="Shape 68"/>
        <p:cNvGrpSpPr/>
        <p:nvPr/>
      </p:nvGrpSpPr>
      <p:grpSpPr>
        <a:xfrm>
          <a:off x="0" y="0"/>
          <a:ext cx="0" cy="0"/>
          <a:chOff x="0" y="0"/>
          <a:chExt cx="0" cy="0"/>
        </a:xfrm>
      </p:grpSpPr>
      <p:sp>
        <p:nvSpPr>
          <p:cNvPr id="69" name="Shape 69"/>
          <p:cNvSpPr txBox="1"/>
          <p:nvPr>
            <p:ph type="title"/>
          </p:nvPr>
        </p:nvSpPr>
        <p:spPr>
          <a:xfrm>
            <a:off x="457200" y="274637"/>
            <a:ext cx="8229600" cy="1143000"/>
          </a:xfrm>
          <a:prstGeom prst="rect">
            <a:avLst/>
          </a:prstGeom>
          <a:noFill/>
          <a:ln>
            <a:noFill/>
          </a:ln>
        </p:spPr>
        <p:txBody>
          <a:bodyPr anchorCtr="0" anchor="ctr" bIns="91425" lIns="91425" rIns="91425" tIns="91425"/>
          <a:lstStyle>
            <a:lvl1pPr rtl="0" algn="ctr">
              <a:spcBef>
                <a:spcPts val="0"/>
              </a:spcBef>
              <a:spcAft>
                <a:spcPts val="0"/>
              </a:spcAft>
              <a:defRPr b="1" sz="4100">
                <a:solidFill>
                  <a:srgbClr val="EAD594"/>
                </a:solidFill>
                <a:latin typeface="Allerta"/>
                <a:ea typeface="Allerta"/>
                <a:cs typeface="Allerta"/>
                <a:sym typeface="Allerta"/>
              </a:defRPr>
            </a:lvl1pPr>
            <a:lvl2pPr rtl="0" algn="ctr">
              <a:spcBef>
                <a:spcPts val="0"/>
              </a:spcBef>
              <a:spcAft>
                <a:spcPts val="0"/>
              </a:spcAft>
              <a:defRPr b="1" sz="4100">
                <a:solidFill>
                  <a:schemeClr val="lt1"/>
                </a:solidFill>
                <a:latin typeface="Allerta"/>
                <a:ea typeface="Allerta"/>
                <a:cs typeface="Allerta"/>
                <a:sym typeface="Allerta"/>
              </a:defRPr>
            </a:lvl2pPr>
            <a:lvl3pPr rtl="0" algn="ctr">
              <a:spcBef>
                <a:spcPts val="0"/>
              </a:spcBef>
              <a:spcAft>
                <a:spcPts val="0"/>
              </a:spcAft>
              <a:defRPr b="1" sz="4100">
                <a:solidFill>
                  <a:schemeClr val="lt1"/>
                </a:solidFill>
                <a:latin typeface="Allerta"/>
                <a:ea typeface="Allerta"/>
                <a:cs typeface="Allerta"/>
                <a:sym typeface="Allerta"/>
              </a:defRPr>
            </a:lvl3pPr>
            <a:lvl4pPr rtl="0" algn="ctr">
              <a:spcBef>
                <a:spcPts val="0"/>
              </a:spcBef>
              <a:spcAft>
                <a:spcPts val="0"/>
              </a:spcAft>
              <a:defRPr b="1" sz="4100">
                <a:solidFill>
                  <a:schemeClr val="lt1"/>
                </a:solidFill>
                <a:latin typeface="Allerta"/>
                <a:ea typeface="Allerta"/>
                <a:cs typeface="Allerta"/>
                <a:sym typeface="Allerta"/>
              </a:defRPr>
            </a:lvl4pPr>
            <a:lvl5pPr rtl="0" algn="ctr">
              <a:spcBef>
                <a:spcPts val="0"/>
              </a:spcBef>
              <a:spcAft>
                <a:spcPts val="0"/>
              </a:spcAft>
              <a:defRPr b="1" sz="4100">
                <a:solidFill>
                  <a:schemeClr val="lt1"/>
                </a:solidFill>
                <a:latin typeface="Allerta"/>
                <a:ea typeface="Allerta"/>
                <a:cs typeface="Allerta"/>
                <a:sym typeface="Allerta"/>
              </a:defRPr>
            </a:lvl5pPr>
            <a:lvl6pPr marL="457200" rtl="0" algn="ctr">
              <a:spcBef>
                <a:spcPts val="0"/>
              </a:spcBef>
              <a:spcAft>
                <a:spcPts val="0"/>
              </a:spcAft>
              <a:defRPr b="1" sz="4100">
                <a:solidFill>
                  <a:schemeClr val="lt1"/>
                </a:solidFill>
                <a:latin typeface="Allerta"/>
                <a:ea typeface="Allerta"/>
                <a:cs typeface="Allerta"/>
                <a:sym typeface="Allerta"/>
              </a:defRPr>
            </a:lvl6pPr>
            <a:lvl7pPr marL="914400" rtl="0" algn="ctr">
              <a:spcBef>
                <a:spcPts val="0"/>
              </a:spcBef>
              <a:spcAft>
                <a:spcPts val="0"/>
              </a:spcAft>
              <a:defRPr b="1" sz="4100">
                <a:solidFill>
                  <a:schemeClr val="lt1"/>
                </a:solidFill>
                <a:latin typeface="Allerta"/>
                <a:ea typeface="Allerta"/>
                <a:cs typeface="Allerta"/>
                <a:sym typeface="Allerta"/>
              </a:defRPr>
            </a:lvl7pPr>
            <a:lvl8pPr marL="1371600" rtl="0" algn="ctr">
              <a:spcBef>
                <a:spcPts val="0"/>
              </a:spcBef>
              <a:spcAft>
                <a:spcPts val="0"/>
              </a:spcAft>
              <a:defRPr b="1" sz="4100">
                <a:solidFill>
                  <a:schemeClr val="lt1"/>
                </a:solidFill>
                <a:latin typeface="Allerta"/>
                <a:ea typeface="Allerta"/>
                <a:cs typeface="Allerta"/>
                <a:sym typeface="Allerta"/>
              </a:defRPr>
            </a:lvl8pPr>
            <a:lvl9pPr marL="1828800" rtl="0" algn="ctr">
              <a:spcBef>
                <a:spcPts val="0"/>
              </a:spcBef>
              <a:spcAft>
                <a:spcPts val="0"/>
              </a:spcAft>
              <a:defRPr b="1" sz="4100">
                <a:solidFill>
                  <a:schemeClr val="lt1"/>
                </a:solidFill>
                <a:latin typeface="Allerta"/>
                <a:ea typeface="Allerta"/>
                <a:cs typeface="Allerta"/>
                <a:sym typeface="Allerta"/>
              </a:defRPr>
            </a:lvl9pPr>
          </a:lstStyle>
          <a:p/>
        </p:txBody>
      </p:sp>
      <p:sp>
        <p:nvSpPr>
          <p:cNvPr id="70" name="Shape 70"/>
          <p:cNvSpPr txBox="1"/>
          <p:nvPr>
            <p:ph idx="10" type="dt"/>
          </p:nvPr>
        </p:nvSpPr>
        <p:spPr>
          <a:xfrm>
            <a:off x="457200" y="6416675"/>
            <a:ext cx="2133599" cy="365125"/>
          </a:xfrm>
          <a:prstGeom prst="rect">
            <a:avLst/>
          </a:prstGeom>
          <a:noFill/>
          <a:ln>
            <a:noFill/>
          </a:ln>
        </p:spPr>
        <p:txBody>
          <a:bodyPr anchorCtr="0" anchor="b" bIns="91425" lIns="91425" rIns="91425" tIns="91425"/>
          <a:lstStyle>
            <a:lvl1pPr indent="0" marL="0" marR="0" rtl="0" algn="l">
              <a:spcBef>
                <a:spcPts val="0"/>
              </a:spcBef>
              <a:defRPr b="0" baseline="0" i="0" sz="1200" u="none" cap="none" strike="noStrike">
                <a:solidFill>
                  <a:srgbClr val="BCBCBC"/>
                </a:solidFill>
                <a:latin typeface="Quattrocento"/>
                <a:ea typeface="Quattrocento"/>
                <a:cs typeface="Quattrocento"/>
                <a:sym typeface="Quattrocento"/>
              </a:defRPr>
            </a:lvl1pPr>
            <a:lvl2pPr indent="0" marL="0" marR="0" rtl="0" algn="l">
              <a:spcBef>
                <a:spcPts val="0"/>
              </a:spcBef>
              <a:defRPr/>
            </a:lvl2pPr>
            <a:lvl3pPr indent="0" marL="0" marR="0" rtl="0" algn="l">
              <a:spcBef>
                <a:spcPts val="0"/>
              </a:spcBef>
              <a:defRPr/>
            </a:lvl3pPr>
            <a:lvl4pPr indent="0" marL="0" marR="0" rtl="0" algn="l">
              <a:spcBef>
                <a:spcPts val="0"/>
              </a:spcBef>
              <a:defRPr/>
            </a:lvl4pPr>
            <a:lvl5pPr indent="0" marL="0" marR="0" rtl="0" algn="l">
              <a:spcBef>
                <a:spcPts val="0"/>
              </a:spcBef>
              <a:defRPr/>
            </a:lvl5pPr>
            <a:lvl6pPr indent="0" marL="0" marR="0" rtl="0" algn="l">
              <a:spcBef>
                <a:spcPts val="0"/>
              </a:spcBef>
              <a:defRPr/>
            </a:lvl6pPr>
            <a:lvl7pPr indent="0" marL="0" marR="0" rtl="0" algn="l">
              <a:spcBef>
                <a:spcPts val="0"/>
              </a:spcBef>
              <a:defRPr/>
            </a:lvl7pPr>
            <a:lvl8pPr indent="0" marL="0" marR="0" rtl="0" algn="l">
              <a:spcBef>
                <a:spcPts val="0"/>
              </a:spcBef>
              <a:defRPr/>
            </a:lvl8pPr>
            <a:lvl9pPr indent="0" marL="0" marR="0" rtl="0" algn="l">
              <a:spcBef>
                <a:spcPts val="0"/>
              </a:spcBef>
              <a:defRPr/>
            </a:lvl9pPr>
          </a:lstStyle>
          <a:p/>
        </p:txBody>
      </p:sp>
      <p:sp>
        <p:nvSpPr>
          <p:cNvPr id="71" name="Shape 71"/>
          <p:cNvSpPr txBox="1"/>
          <p:nvPr>
            <p:ph idx="11" type="ftr"/>
          </p:nvPr>
        </p:nvSpPr>
        <p:spPr>
          <a:xfrm>
            <a:off x="3124200" y="6416675"/>
            <a:ext cx="2895600" cy="365125"/>
          </a:xfrm>
          <a:prstGeom prst="rect">
            <a:avLst/>
          </a:prstGeom>
          <a:noFill/>
          <a:ln>
            <a:noFill/>
          </a:ln>
        </p:spPr>
        <p:txBody>
          <a:bodyPr anchorCtr="0" anchor="b" bIns="91425" lIns="91425" rIns="91425" tIns="91425"/>
          <a:lstStyle>
            <a:lvl1pPr indent="0" marL="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1pPr>
            <a:lvl2pPr indent="0" marL="4572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2pPr>
            <a:lvl3pPr indent="0" marL="9144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3pPr>
            <a:lvl4pPr indent="0" marL="13716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4pPr>
            <a:lvl5pPr indent="0" marL="18288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5pPr>
            <a:lvl6pPr indent="0" marL="22860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6pPr>
            <a:lvl7pPr indent="0" marL="32004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7pPr>
            <a:lvl8pPr indent="0" marL="45720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8pPr>
            <a:lvl9pPr indent="0" marL="64008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9pPr>
          </a:lstStyle>
          <a:p/>
        </p:txBody>
      </p:sp>
      <p:sp>
        <p:nvSpPr>
          <p:cNvPr id="72" name="Shape 72"/>
          <p:cNvSpPr txBox="1"/>
          <p:nvPr>
            <p:ph idx="12" type="sldNum"/>
          </p:nvPr>
        </p:nvSpPr>
        <p:spPr>
          <a:xfrm>
            <a:off x="7924800" y="6416675"/>
            <a:ext cx="762000" cy="365125"/>
          </a:xfrm>
          <a:prstGeom prst="rect">
            <a:avLst/>
          </a:prstGeom>
          <a:noFill/>
          <a:ln>
            <a:noFill/>
          </a:ln>
        </p:spPr>
        <p:txBody>
          <a:bodyPr anchorCtr="0" anchor="b" bIns="45700" lIns="0" rIns="0" tIns="45700">
            <a:noAutofit/>
          </a:bodyPr>
          <a:lstStyle/>
          <a:p>
            <a:pPr indent="0" lvl="0" marL="0" marR="0" rtl="0" algn="r">
              <a:lnSpc>
                <a:spcPct val="100000"/>
              </a:lnSpc>
              <a:spcBef>
                <a:spcPts val="0"/>
              </a:spcBef>
              <a:spcAft>
                <a:spcPts val="0"/>
              </a:spcAft>
              <a:buClr>
                <a:srgbClr val="BCBCBC"/>
              </a:buClr>
              <a:buSzPct val="25000"/>
              <a:buFont typeface="Quattrocento"/>
              <a:buNone/>
            </a:pPr>
            <a:fld id="{00000000-1234-1234-1234-123412341234}" type="slidenum">
              <a:rPr b="0" baseline="0" i="0" lang="en-US" sz="1200" u="none" cap="none" strike="noStrike">
                <a:solidFill>
                  <a:srgbClr val="BCBCBC"/>
                </a:solidFill>
                <a:latin typeface="Quattrocento"/>
                <a:ea typeface="Quattrocento"/>
                <a:cs typeface="Quattrocento"/>
                <a:sym typeface="Quattrocento"/>
              </a:rPr>
              <a:t>‹#›</a:t>
            </a:fl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secHead">
  <p:cSld name="Section Header">
    <p:spTree>
      <p:nvGrpSpPr>
        <p:cNvPr id="170" name="Shape 170"/>
        <p:cNvGrpSpPr/>
        <p:nvPr/>
      </p:nvGrpSpPr>
      <p:grpSpPr>
        <a:xfrm>
          <a:off x="0" y="0"/>
          <a:ext cx="0" cy="0"/>
          <a:chOff x="0" y="0"/>
          <a:chExt cx="0" cy="0"/>
        </a:xfrm>
      </p:grpSpPr>
      <p:sp>
        <p:nvSpPr>
          <p:cNvPr id="171" name="Shape 171"/>
          <p:cNvSpPr txBox="1"/>
          <p:nvPr>
            <p:ph type="title"/>
          </p:nvPr>
        </p:nvSpPr>
        <p:spPr>
          <a:xfrm>
            <a:off x="1600200" y="609600"/>
            <a:ext cx="7086600" cy="1828800"/>
          </a:xfrm>
          <a:prstGeom prst="rect">
            <a:avLst/>
          </a:prstGeom>
          <a:noFill/>
          <a:ln>
            <a:noFill/>
          </a:ln>
        </p:spPr>
        <p:txBody>
          <a:bodyPr anchorCtr="0" anchor="b" bIns="91425" lIns="91425" rIns="91425" tIns="91425"/>
          <a:lstStyle>
            <a:lvl1pPr rtl="0" algn="l">
              <a:spcBef>
                <a:spcPts val="0"/>
              </a:spcBef>
              <a:buClr>
                <a:srgbClr val="DCC577"/>
              </a:buClr>
              <a:buFont typeface="Allerta"/>
              <a:buNone/>
              <a:defRPr b="1" baseline="0" sz="4800" cap="none">
                <a:solidFill>
                  <a:srgbClr val="DCC577"/>
                </a:solidFill>
                <a:latin typeface="Allerta"/>
                <a:ea typeface="Allerta"/>
                <a:cs typeface="Allerta"/>
                <a:sym typeface="Allerta"/>
              </a:defRPr>
            </a:lvl1pPr>
            <a:lvl2pPr rtl="0">
              <a:spcBef>
                <a:spcPts val="0"/>
              </a:spcBef>
              <a:defRPr b="1" sz="4100">
                <a:solidFill>
                  <a:schemeClr val="lt1"/>
                </a:solidFill>
                <a:latin typeface="Allerta"/>
                <a:ea typeface="Allerta"/>
                <a:cs typeface="Allerta"/>
                <a:sym typeface="Allerta"/>
              </a:defRPr>
            </a:lvl2pPr>
            <a:lvl3pPr rtl="0">
              <a:spcBef>
                <a:spcPts val="0"/>
              </a:spcBef>
              <a:defRPr b="1" sz="4100">
                <a:solidFill>
                  <a:schemeClr val="lt1"/>
                </a:solidFill>
                <a:latin typeface="Allerta"/>
                <a:ea typeface="Allerta"/>
                <a:cs typeface="Allerta"/>
                <a:sym typeface="Allerta"/>
              </a:defRPr>
            </a:lvl3pPr>
            <a:lvl4pPr rtl="0">
              <a:spcBef>
                <a:spcPts val="0"/>
              </a:spcBef>
              <a:defRPr b="1" sz="4100">
                <a:solidFill>
                  <a:schemeClr val="lt1"/>
                </a:solidFill>
                <a:latin typeface="Allerta"/>
                <a:ea typeface="Allerta"/>
                <a:cs typeface="Allerta"/>
                <a:sym typeface="Allerta"/>
              </a:defRPr>
            </a:lvl4pPr>
            <a:lvl5pPr rtl="0">
              <a:spcBef>
                <a:spcPts val="0"/>
              </a:spcBef>
              <a:defRPr b="1" sz="4100">
                <a:solidFill>
                  <a:schemeClr val="lt1"/>
                </a:solidFill>
                <a:latin typeface="Allerta"/>
                <a:ea typeface="Allerta"/>
                <a:cs typeface="Allerta"/>
                <a:sym typeface="Allerta"/>
              </a:defRPr>
            </a:lvl5pPr>
            <a:lvl6pPr rtl="0">
              <a:spcBef>
                <a:spcPts val="0"/>
              </a:spcBef>
              <a:defRPr b="1" sz="4100">
                <a:solidFill>
                  <a:schemeClr val="lt1"/>
                </a:solidFill>
                <a:latin typeface="Allerta"/>
                <a:ea typeface="Allerta"/>
                <a:cs typeface="Allerta"/>
                <a:sym typeface="Allerta"/>
              </a:defRPr>
            </a:lvl6pPr>
            <a:lvl7pPr rtl="0">
              <a:spcBef>
                <a:spcPts val="0"/>
              </a:spcBef>
              <a:defRPr b="1" sz="4100">
                <a:solidFill>
                  <a:schemeClr val="lt1"/>
                </a:solidFill>
                <a:latin typeface="Allerta"/>
                <a:ea typeface="Allerta"/>
                <a:cs typeface="Allerta"/>
                <a:sym typeface="Allerta"/>
              </a:defRPr>
            </a:lvl7pPr>
            <a:lvl8pPr rtl="0">
              <a:spcBef>
                <a:spcPts val="0"/>
              </a:spcBef>
              <a:defRPr b="1" sz="4100">
                <a:solidFill>
                  <a:schemeClr val="lt1"/>
                </a:solidFill>
                <a:latin typeface="Allerta"/>
                <a:ea typeface="Allerta"/>
                <a:cs typeface="Allerta"/>
                <a:sym typeface="Allerta"/>
              </a:defRPr>
            </a:lvl8pPr>
            <a:lvl9pPr rtl="0">
              <a:spcBef>
                <a:spcPts val="0"/>
              </a:spcBef>
              <a:defRPr b="1" sz="4100">
                <a:solidFill>
                  <a:schemeClr val="lt1"/>
                </a:solidFill>
                <a:latin typeface="Allerta"/>
                <a:ea typeface="Allerta"/>
                <a:cs typeface="Allerta"/>
                <a:sym typeface="Allerta"/>
              </a:defRPr>
            </a:lvl9pPr>
          </a:lstStyle>
          <a:p/>
        </p:txBody>
      </p:sp>
      <p:sp>
        <p:nvSpPr>
          <p:cNvPr id="172" name="Shape 172"/>
          <p:cNvSpPr txBox="1"/>
          <p:nvPr>
            <p:ph idx="1" type="body"/>
          </p:nvPr>
        </p:nvSpPr>
        <p:spPr>
          <a:xfrm>
            <a:off x="1600200" y="2507785"/>
            <a:ext cx="7086600" cy="1509711"/>
          </a:xfrm>
          <a:prstGeom prst="rect">
            <a:avLst/>
          </a:prstGeom>
          <a:noFill/>
          <a:ln>
            <a:noFill/>
          </a:ln>
        </p:spPr>
        <p:txBody>
          <a:bodyPr anchorCtr="0" anchor="t" bIns="91425" lIns="91425" rIns="91425" tIns="91425"/>
          <a:lstStyle>
            <a:lvl1pPr indent="-9652" marL="73152" rtl="0" algn="l">
              <a:spcBef>
                <a:spcPts val="0"/>
              </a:spcBef>
              <a:buClr>
                <a:schemeClr val="lt1"/>
              </a:buClr>
              <a:buFont typeface="Quattrocento"/>
              <a:buNone/>
              <a:defRPr sz="2000">
                <a:solidFill>
                  <a:schemeClr val="lt1"/>
                </a:solidFill>
              </a:defRPr>
            </a:lvl1pPr>
            <a:lvl2pPr rtl="0">
              <a:spcBef>
                <a:spcPts val="0"/>
              </a:spcBef>
              <a:buClr>
                <a:schemeClr val="lt1"/>
              </a:buClr>
              <a:buFont typeface="Quattrocento"/>
              <a:buNone/>
              <a:defRPr sz="1800">
                <a:solidFill>
                  <a:schemeClr val="lt1"/>
                </a:solidFill>
              </a:defRPr>
            </a:lvl2pPr>
            <a:lvl3pPr rtl="0">
              <a:spcBef>
                <a:spcPts val="0"/>
              </a:spcBef>
              <a:buClr>
                <a:schemeClr val="lt1"/>
              </a:buClr>
              <a:buFont typeface="Quattrocento"/>
              <a:buNone/>
              <a:defRPr sz="1600">
                <a:solidFill>
                  <a:schemeClr val="lt1"/>
                </a:solidFill>
              </a:defRPr>
            </a:lvl3pPr>
            <a:lvl4pPr rtl="0">
              <a:spcBef>
                <a:spcPts val="0"/>
              </a:spcBef>
              <a:buClr>
                <a:schemeClr val="lt1"/>
              </a:buClr>
              <a:buFont typeface="Quattrocento"/>
              <a:buNone/>
              <a:defRPr sz="1400">
                <a:solidFill>
                  <a:schemeClr val="lt1"/>
                </a:solidFill>
              </a:defRPr>
            </a:lvl4pPr>
            <a:lvl5pPr rtl="0">
              <a:spcBef>
                <a:spcPts val="0"/>
              </a:spcBef>
              <a:buClr>
                <a:schemeClr val="lt1"/>
              </a:buClr>
              <a:buFont typeface="Quattrocento"/>
              <a:buNone/>
              <a:defRPr sz="1400">
                <a:solidFill>
                  <a:schemeClr val="lt1"/>
                </a:solidFill>
              </a:defRPr>
            </a:lvl5pPr>
            <a:lvl6pPr rtl="0">
              <a:spcBef>
                <a:spcPts val="0"/>
              </a:spcBef>
              <a:defRPr sz="1800">
                <a:solidFill>
                  <a:schemeClr val="lt1"/>
                </a:solidFill>
                <a:latin typeface="Quattrocento"/>
                <a:ea typeface="Quattrocento"/>
                <a:cs typeface="Quattrocento"/>
                <a:sym typeface="Quattrocento"/>
              </a:defRPr>
            </a:lvl6pPr>
            <a:lvl7pPr rtl="0">
              <a:spcBef>
                <a:spcPts val="0"/>
              </a:spcBef>
              <a:defRPr sz="1600">
                <a:solidFill>
                  <a:schemeClr val="lt1"/>
                </a:solidFill>
                <a:latin typeface="Quattrocento"/>
                <a:ea typeface="Quattrocento"/>
                <a:cs typeface="Quattrocento"/>
                <a:sym typeface="Quattrocento"/>
              </a:defRPr>
            </a:lvl7pPr>
            <a:lvl8pPr rtl="0">
              <a:spcBef>
                <a:spcPts val="0"/>
              </a:spcBef>
              <a:defRPr sz="1400">
                <a:solidFill>
                  <a:schemeClr val="lt1"/>
                </a:solidFill>
                <a:latin typeface="Quattrocento"/>
                <a:ea typeface="Quattrocento"/>
                <a:cs typeface="Quattrocento"/>
                <a:sym typeface="Quattrocento"/>
              </a:defRPr>
            </a:lvl8pPr>
            <a:lvl9pPr rtl="0">
              <a:spcBef>
                <a:spcPts val="0"/>
              </a:spcBef>
              <a:defRPr baseline="0" sz="1400">
                <a:solidFill>
                  <a:schemeClr val="lt1"/>
                </a:solidFill>
                <a:latin typeface="Quattrocento"/>
                <a:ea typeface="Quattrocento"/>
                <a:cs typeface="Quattrocento"/>
                <a:sym typeface="Quattrocento"/>
              </a:defRPr>
            </a:lvl9pPr>
          </a:lstStyle>
          <a:p/>
        </p:txBody>
      </p:sp>
      <p:sp>
        <p:nvSpPr>
          <p:cNvPr id="173" name="Shape 173"/>
          <p:cNvSpPr txBox="1"/>
          <p:nvPr>
            <p:ph idx="10" type="dt"/>
          </p:nvPr>
        </p:nvSpPr>
        <p:spPr>
          <a:xfrm>
            <a:off x="457200" y="6416675"/>
            <a:ext cx="2133599" cy="365125"/>
          </a:xfrm>
          <a:prstGeom prst="rect">
            <a:avLst/>
          </a:prstGeom>
          <a:noFill/>
          <a:ln>
            <a:noFill/>
          </a:ln>
        </p:spPr>
        <p:txBody>
          <a:bodyPr anchorCtr="0" anchor="b" bIns="91425" lIns="91425" rIns="91425" tIns="91425"/>
          <a:lstStyle>
            <a:lvl1pPr indent="0" marL="0" marR="0" rtl="0" algn="l">
              <a:spcBef>
                <a:spcPts val="0"/>
              </a:spcBef>
              <a:defRPr b="0" baseline="0" i="0" sz="1200" u="none" cap="none" strike="noStrike">
                <a:solidFill>
                  <a:srgbClr val="BCBCBC"/>
                </a:solidFill>
                <a:latin typeface="Quattrocento"/>
                <a:ea typeface="Quattrocento"/>
                <a:cs typeface="Quattrocento"/>
                <a:sym typeface="Quattrocento"/>
              </a:defRPr>
            </a:lvl1pPr>
            <a:lvl2pPr indent="0" marL="0" marR="0" rtl="0" algn="l">
              <a:spcBef>
                <a:spcPts val="0"/>
              </a:spcBef>
              <a:defRPr/>
            </a:lvl2pPr>
            <a:lvl3pPr indent="0" marL="0" marR="0" rtl="0" algn="l">
              <a:spcBef>
                <a:spcPts val="0"/>
              </a:spcBef>
              <a:defRPr/>
            </a:lvl3pPr>
            <a:lvl4pPr indent="0" marL="0" marR="0" rtl="0" algn="l">
              <a:spcBef>
                <a:spcPts val="0"/>
              </a:spcBef>
              <a:defRPr/>
            </a:lvl4pPr>
            <a:lvl5pPr indent="0" marL="0" marR="0" rtl="0" algn="l">
              <a:spcBef>
                <a:spcPts val="0"/>
              </a:spcBef>
              <a:defRPr/>
            </a:lvl5pPr>
            <a:lvl6pPr indent="0" marL="0" marR="0" rtl="0" algn="l">
              <a:spcBef>
                <a:spcPts val="0"/>
              </a:spcBef>
              <a:defRPr/>
            </a:lvl6pPr>
            <a:lvl7pPr indent="0" marL="0" marR="0" rtl="0" algn="l">
              <a:spcBef>
                <a:spcPts val="0"/>
              </a:spcBef>
              <a:defRPr/>
            </a:lvl7pPr>
            <a:lvl8pPr indent="0" marL="0" marR="0" rtl="0" algn="l">
              <a:spcBef>
                <a:spcPts val="0"/>
              </a:spcBef>
              <a:defRPr/>
            </a:lvl8pPr>
            <a:lvl9pPr indent="0" marL="0" marR="0" rtl="0" algn="l">
              <a:spcBef>
                <a:spcPts val="0"/>
              </a:spcBef>
              <a:defRPr/>
            </a:lvl9pPr>
          </a:lstStyle>
          <a:p/>
        </p:txBody>
      </p:sp>
      <p:sp>
        <p:nvSpPr>
          <p:cNvPr id="174" name="Shape 174"/>
          <p:cNvSpPr txBox="1"/>
          <p:nvPr>
            <p:ph idx="11" type="ftr"/>
          </p:nvPr>
        </p:nvSpPr>
        <p:spPr>
          <a:xfrm>
            <a:off x="3124200" y="6416675"/>
            <a:ext cx="2895600" cy="365125"/>
          </a:xfrm>
          <a:prstGeom prst="rect">
            <a:avLst/>
          </a:prstGeom>
          <a:noFill/>
          <a:ln>
            <a:noFill/>
          </a:ln>
        </p:spPr>
        <p:txBody>
          <a:bodyPr anchorCtr="0" anchor="b" bIns="91425" lIns="91425" rIns="91425" tIns="91425"/>
          <a:lstStyle>
            <a:lvl1pPr indent="0" marL="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1pPr>
            <a:lvl2pPr indent="0" marL="4572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2pPr>
            <a:lvl3pPr indent="0" marL="9144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3pPr>
            <a:lvl4pPr indent="0" marL="13716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4pPr>
            <a:lvl5pPr indent="0" marL="18288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5pPr>
            <a:lvl6pPr indent="0" marL="22860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6pPr>
            <a:lvl7pPr indent="0" marL="32004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7pPr>
            <a:lvl8pPr indent="0" marL="45720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8pPr>
            <a:lvl9pPr indent="0" marL="64008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9pPr>
          </a:lstStyle>
          <a:p/>
        </p:txBody>
      </p:sp>
      <p:sp>
        <p:nvSpPr>
          <p:cNvPr id="175" name="Shape 175"/>
          <p:cNvSpPr txBox="1"/>
          <p:nvPr>
            <p:ph idx="12" type="sldNum"/>
          </p:nvPr>
        </p:nvSpPr>
        <p:spPr>
          <a:xfrm>
            <a:off x="7924800" y="6416675"/>
            <a:ext cx="762000" cy="365125"/>
          </a:xfrm>
          <a:prstGeom prst="rect">
            <a:avLst/>
          </a:prstGeom>
          <a:noFill/>
          <a:ln>
            <a:noFill/>
          </a:ln>
        </p:spPr>
        <p:txBody>
          <a:bodyPr anchorCtr="0" anchor="b" bIns="45700" lIns="0" rIns="0" tIns="45700">
            <a:noAutofit/>
          </a:bodyPr>
          <a:lstStyle/>
          <a:p>
            <a:pPr indent="0" lvl="0" marL="0" marR="0" rtl="0" algn="r">
              <a:lnSpc>
                <a:spcPct val="100000"/>
              </a:lnSpc>
              <a:spcBef>
                <a:spcPts val="0"/>
              </a:spcBef>
              <a:spcAft>
                <a:spcPts val="0"/>
              </a:spcAft>
              <a:buClr>
                <a:srgbClr val="BCBCBC"/>
              </a:buClr>
              <a:buSzPct val="25000"/>
              <a:buFont typeface="Quattrocento"/>
              <a:buNone/>
            </a:pPr>
            <a:fld id="{00000000-1234-1234-1234-123412341234}" type="slidenum">
              <a:rPr b="0" baseline="0" i="0" lang="en-US" sz="1200" u="none" cap="none" strike="noStrike">
                <a:solidFill>
                  <a:srgbClr val="BCBCBC"/>
                </a:solidFill>
                <a:latin typeface="Quattrocento"/>
                <a:ea typeface="Quattrocento"/>
                <a:cs typeface="Quattrocento"/>
                <a:sym typeface="Quattrocento"/>
              </a:rPr>
              <a:t>‹#›</a:t>
            </a:fl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Tx">
  <p:cSld name="Content with Caption">
    <p:spTree>
      <p:nvGrpSpPr>
        <p:cNvPr id="16" name="Shape 16"/>
        <p:cNvGrpSpPr/>
        <p:nvPr/>
      </p:nvGrpSpPr>
      <p:grpSpPr>
        <a:xfrm>
          <a:off x="0" y="0"/>
          <a:ext cx="0" cy="0"/>
          <a:chOff x="0" y="0"/>
          <a:chExt cx="0" cy="0"/>
        </a:xfrm>
      </p:grpSpPr>
      <p:sp>
        <p:nvSpPr>
          <p:cNvPr id="17" name="Shape 17"/>
          <p:cNvSpPr txBox="1"/>
          <p:nvPr>
            <p:ph type="title"/>
          </p:nvPr>
        </p:nvSpPr>
        <p:spPr>
          <a:xfrm>
            <a:off x="457200" y="273050"/>
            <a:ext cx="3008313" cy="1162049"/>
          </a:xfrm>
          <a:prstGeom prst="rect">
            <a:avLst/>
          </a:prstGeom>
          <a:noFill/>
          <a:ln>
            <a:noFill/>
          </a:ln>
        </p:spPr>
        <p:txBody>
          <a:bodyPr anchorCtr="0" anchor="b" bIns="91425" lIns="91425" rIns="91425" tIns="91425"/>
          <a:lstStyle>
            <a:lvl1pPr rtl="0" algn="l">
              <a:spcBef>
                <a:spcPts val="0"/>
              </a:spcBef>
              <a:buClr>
                <a:srgbClr val="F4DB8A"/>
              </a:buClr>
              <a:buFont typeface="Allerta"/>
              <a:buNone/>
              <a:defRPr b="0" sz="2200">
                <a:solidFill>
                  <a:srgbClr val="F4DB8A"/>
                </a:solidFill>
              </a:defRPr>
            </a:lvl1pPr>
            <a:lvl2pPr rtl="0">
              <a:spcBef>
                <a:spcPts val="0"/>
              </a:spcBef>
              <a:defRPr b="1" sz="4100">
                <a:solidFill>
                  <a:schemeClr val="lt1"/>
                </a:solidFill>
                <a:latin typeface="Allerta"/>
                <a:ea typeface="Allerta"/>
                <a:cs typeface="Allerta"/>
                <a:sym typeface="Allerta"/>
              </a:defRPr>
            </a:lvl2pPr>
            <a:lvl3pPr rtl="0">
              <a:spcBef>
                <a:spcPts val="0"/>
              </a:spcBef>
              <a:defRPr b="1" sz="4100">
                <a:solidFill>
                  <a:schemeClr val="lt1"/>
                </a:solidFill>
                <a:latin typeface="Allerta"/>
                <a:ea typeface="Allerta"/>
                <a:cs typeface="Allerta"/>
                <a:sym typeface="Allerta"/>
              </a:defRPr>
            </a:lvl3pPr>
            <a:lvl4pPr rtl="0">
              <a:spcBef>
                <a:spcPts val="0"/>
              </a:spcBef>
              <a:defRPr b="1" sz="4100">
                <a:solidFill>
                  <a:schemeClr val="lt1"/>
                </a:solidFill>
                <a:latin typeface="Allerta"/>
                <a:ea typeface="Allerta"/>
                <a:cs typeface="Allerta"/>
                <a:sym typeface="Allerta"/>
              </a:defRPr>
            </a:lvl4pPr>
            <a:lvl5pPr rtl="0">
              <a:spcBef>
                <a:spcPts val="0"/>
              </a:spcBef>
              <a:defRPr b="1" sz="4100">
                <a:solidFill>
                  <a:schemeClr val="lt1"/>
                </a:solidFill>
                <a:latin typeface="Allerta"/>
                <a:ea typeface="Allerta"/>
                <a:cs typeface="Allerta"/>
                <a:sym typeface="Allerta"/>
              </a:defRPr>
            </a:lvl5pPr>
            <a:lvl6pPr rtl="0">
              <a:spcBef>
                <a:spcPts val="0"/>
              </a:spcBef>
              <a:defRPr b="1" sz="4100">
                <a:solidFill>
                  <a:schemeClr val="lt1"/>
                </a:solidFill>
                <a:latin typeface="Allerta"/>
                <a:ea typeface="Allerta"/>
                <a:cs typeface="Allerta"/>
                <a:sym typeface="Allerta"/>
              </a:defRPr>
            </a:lvl6pPr>
            <a:lvl7pPr rtl="0">
              <a:spcBef>
                <a:spcPts val="0"/>
              </a:spcBef>
              <a:defRPr b="1" sz="4100">
                <a:solidFill>
                  <a:schemeClr val="lt1"/>
                </a:solidFill>
                <a:latin typeface="Allerta"/>
                <a:ea typeface="Allerta"/>
                <a:cs typeface="Allerta"/>
                <a:sym typeface="Allerta"/>
              </a:defRPr>
            </a:lvl7pPr>
            <a:lvl8pPr rtl="0">
              <a:spcBef>
                <a:spcPts val="0"/>
              </a:spcBef>
              <a:defRPr b="1" sz="4100">
                <a:solidFill>
                  <a:schemeClr val="lt1"/>
                </a:solidFill>
                <a:latin typeface="Allerta"/>
                <a:ea typeface="Allerta"/>
                <a:cs typeface="Allerta"/>
                <a:sym typeface="Allerta"/>
              </a:defRPr>
            </a:lvl8pPr>
            <a:lvl9pPr rtl="0">
              <a:spcBef>
                <a:spcPts val="0"/>
              </a:spcBef>
              <a:defRPr b="1" sz="4100">
                <a:solidFill>
                  <a:schemeClr val="lt1"/>
                </a:solidFill>
                <a:latin typeface="Allerta"/>
                <a:ea typeface="Allerta"/>
                <a:cs typeface="Allerta"/>
                <a:sym typeface="Allerta"/>
              </a:defRPr>
            </a:lvl9pPr>
          </a:lstStyle>
          <a:p/>
        </p:txBody>
      </p:sp>
      <p:sp>
        <p:nvSpPr>
          <p:cNvPr id="18" name="Shape 18"/>
          <p:cNvSpPr txBox="1"/>
          <p:nvPr>
            <p:ph idx="1" type="body"/>
          </p:nvPr>
        </p:nvSpPr>
        <p:spPr>
          <a:xfrm>
            <a:off x="457200" y="1524000"/>
            <a:ext cx="3008313" cy="4602162"/>
          </a:xfrm>
          <a:prstGeom prst="rect">
            <a:avLst/>
          </a:prstGeom>
          <a:noFill/>
          <a:ln>
            <a:noFill/>
          </a:ln>
        </p:spPr>
        <p:txBody>
          <a:bodyPr anchorCtr="0" anchor="t" bIns="91425" lIns="91425" rIns="91425" tIns="91425"/>
          <a:lstStyle>
            <a:lvl1pPr indent="0" marL="0" rtl="0">
              <a:spcBef>
                <a:spcPts val="0"/>
              </a:spcBef>
              <a:buFont typeface="Quattrocento"/>
              <a:buNone/>
              <a:defRPr sz="1400"/>
            </a:lvl1pPr>
            <a:lvl2pPr rtl="0">
              <a:spcBef>
                <a:spcPts val="0"/>
              </a:spcBef>
              <a:buFont typeface="Quattrocento"/>
              <a:buNone/>
              <a:defRPr sz="1200"/>
            </a:lvl2pPr>
            <a:lvl3pPr rtl="0">
              <a:spcBef>
                <a:spcPts val="0"/>
              </a:spcBef>
              <a:buFont typeface="Quattrocento"/>
              <a:buNone/>
              <a:defRPr sz="1000"/>
            </a:lvl3pPr>
            <a:lvl4pPr rtl="0">
              <a:spcBef>
                <a:spcPts val="0"/>
              </a:spcBef>
              <a:buFont typeface="Quattrocento"/>
              <a:buNone/>
              <a:defRPr sz="900"/>
            </a:lvl4pPr>
            <a:lvl5pPr rtl="0">
              <a:spcBef>
                <a:spcPts val="0"/>
              </a:spcBef>
              <a:buFont typeface="Quattrocento"/>
              <a:buNone/>
              <a:defRPr sz="900"/>
            </a:lvl5pPr>
            <a:lvl6pPr rtl="0">
              <a:spcBef>
                <a:spcPts val="0"/>
              </a:spcBef>
              <a:defRPr sz="1800">
                <a:solidFill>
                  <a:schemeClr val="lt1"/>
                </a:solidFill>
                <a:latin typeface="Quattrocento"/>
                <a:ea typeface="Quattrocento"/>
                <a:cs typeface="Quattrocento"/>
                <a:sym typeface="Quattrocento"/>
              </a:defRPr>
            </a:lvl6pPr>
            <a:lvl7pPr rtl="0">
              <a:spcBef>
                <a:spcPts val="0"/>
              </a:spcBef>
              <a:defRPr sz="1600">
                <a:solidFill>
                  <a:schemeClr val="lt1"/>
                </a:solidFill>
                <a:latin typeface="Quattrocento"/>
                <a:ea typeface="Quattrocento"/>
                <a:cs typeface="Quattrocento"/>
                <a:sym typeface="Quattrocento"/>
              </a:defRPr>
            </a:lvl7pPr>
            <a:lvl8pPr rtl="0">
              <a:spcBef>
                <a:spcPts val="0"/>
              </a:spcBef>
              <a:defRPr sz="1400">
                <a:solidFill>
                  <a:schemeClr val="lt1"/>
                </a:solidFill>
                <a:latin typeface="Quattrocento"/>
                <a:ea typeface="Quattrocento"/>
                <a:cs typeface="Quattrocento"/>
                <a:sym typeface="Quattrocento"/>
              </a:defRPr>
            </a:lvl8pPr>
            <a:lvl9pPr rtl="0">
              <a:spcBef>
                <a:spcPts val="0"/>
              </a:spcBef>
              <a:defRPr baseline="0" sz="1400">
                <a:solidFill>
                  <a:schemeClr val="lt1"/>
                </a:solidFill>
                <a:latin typeface="Quattrocento"/>
                <a:ea typeface="Quattrocento"/>
                <a:cs typeface="Quattrocento"/>
                <a:sym typeface="Quattrocento"/>
              </a:defRPr>
            </a:lvl9pPr>
          </a:lstStyle>
          <a:p/>
        </p:txBody>
      </p:sp>
      <p:sp>
        <p:nvSpPr>
          <p:cNvPr id="19" name="Shape 19"/>
          <p:cNvSpPr txBox="1"/>
          <p:nvPr>
            <p:ph idx="2" type="body"/>
          </p:nvPr>
        </p:nvSpPr>
        <p:spPr>
          <a:xfrm>
            <a:off x="3575050" y="273050"/>
            <a:ext cx="5111750" cy="5853112"/>
          </a:xfrm>
          <a:prstGeom prst="rect">
            <a:avLst/>
          </a:prstGeom>
          <a:noFill/>
          <a:ln>
            <a:noFill/>
          </a:ln>
        </p:spPr>
        <p:txBody>
          <a:bodyPr anchorCtr="0" anchor="t" bIns="91425" lIns="91425" rIns="91425" tIns="91425"/>
          <a:lstStyle>
            <a:lvl1pPr rtl="0">
              <a:spcBef>
                <a:spcPts val="0"/>
              </a:spcBef>
              <a:defRPr sz="2600"/>
            </a:lvl1pPr>
            <a:lvl2pPr rtl="0">
              <a:spcBef>
                <a:spcPts val="0"/>
              </a:spcBef>
              <a:defRPr sz="2400"/>
            </a:lvl2pPr>
            <a:lvl3pPr rtl="0">
              <a:spcBef>
                <a:spcPts val="0"/>
              </a:spcBef>
              <a:defRPr sz="2200"/>
            </a:lvl3pPr>
            <a:lvl4pPr rtl="0">
              <a:spcBef>
                <a:spcPts val="0"/>
              </a:spcBef>
              <a:defRPr sz="2000"/>
            </a:lvl4pPr>
            <a:lvl5pPr rtl="0">
              <a:spcBef>
                <a:spcPts val="0"/>
              </a:spcBef>
              <a:defRPr sz="1800"/>
            </a:lvl5pPr>
            <a:lvl6pPr rtl="0">
              <a:spcBef>
                <a:spcPts val="0"/>
              </a:spcBef>
              <a:defRPr sz="1800">
                <a:solidFill>
                  <a:schemeClr val="lt1"/>
                </a:solidFill>
                <a:latin typeface="Quattrocento"/>
                <a:ea typeface="Quattrocento"/>
                <a:cs typeface="Quattrocento"/>
                <a:sym typeface="Quattrocento"/>
              </a:defRPr>
            </a:lvl6pPr>
            <a:lvl7pPr rtl="0">
              <a:spcBef>
                <a:spcPts val="0"/>
              </a:spcBef>
              <a:defRPr sz="1600">
                <a:solidFill>
                  <a:schemeClr val="lt1"/>
                </a:solidFill>
                <a:latin typeface="Quattrocento"/>
                <a:ea typeface="Quattrocento"/>
                <a:cs typeface="Quattrocento"/>
                <a:sym typeface="Quattrocento"/>
              </a:defRPr>
            </a:lvl7pPr>
            <a:lvl8pPr rtl="0">
              <a:spcBef>
                <a:spcPts val="0"/>
              </a:spcBef>
              <a:defRPr sz="1400">
                <a:solidFill>
                  <a:schemeClr val="lt1"/>
                </a:solidFill>
                <a:latin typeface="Quattrocento"/>
                <a:ea typeface="Quattrocento"/>
                <a:cs typeface="Quattrocento"/>
                <a:sym typeface="Quattrocento"/>
              </a:defRPr>
            </a:lvl8pPr>
            <a:lvl9pPr rtl="0">
              <a:spcBef>
                <a:spcPts val="0"/>
              </a:spcBef>
              <a:defRPr baseline="0" sz="1400">
                <a:solidFill>
                  <a:schemeClr val="lt1"/>
                </a:solidFill>
                <a:latin typeface="Quattrocento"/>
                <a:ea typeface="Quattrocento"/>
                <a:cs typeface="Quattrocento"/>
                <a:sym typeface="Quattrocento"/>
              </a:defRPr>
            </a:lvl9pPr>
          </a:lstStyle>
          <a:p/>
        </p:txBody>
      </p:sp>
      <p:sp>
        <p:nvSpPr>
          <p:cNvPr id="20" name="Shape 20"/>
          <p:cNvSpPr txBox="1"/>
          <p:nvPr>
            <p:ph idx="10" type="dt"/>
          </p:nvPr>
        </p:nvSpPr>
        <p:spPr>
          <a:xfrm>
            <a:off x="457200" y="6416675"/>
            <a:ext cx="2133599" cy="365125"/>
          </a:xfrm>
          <a:prstGeom prst="rect">
            <a:avLst/>
          </a:prstGeom>
          <a:noFill/>
          <a:ln>
            <a:noFill/>
          </a:ln>
        </p:spPr>
        <p:txBody>
          <a:bodyPr anchorCtr="0" anchor="b" bIns="91425" lIns="91425" rIns="91425" tIns="91425"/>
          <a:lstStyle>
            <a:lvl1pPr indent="0" marL="0" marR="0" rtl="0" algn="l">
              <a:spcBef>
                <a:spcPts val="0"/>
              </a:spcBef>
              <a:defRPr b="0" baseline="0" i="0" sz="1200" u="none" cap="none" strike="noStrike">
                <a:solidFill>
                  <a:srgbClr val="BCBCBC"/>
                </a:solidFill>
                <a:latin typeface="Quattrocento"/>
                <a:ea typeface="Quattrocento"/>
                <a:cs typeface="Quattrocento"/>
                <a:sym typeface="Quattrocento"/>
              </a:defRPr>
            </a:lvl1pPr>
            <a:lvl2pPr indent="0" marL="0" marR="0" rtl="0" algn="l">
              <a:spcBef>
                <a:spcPts val="0"/>
              </a:spcBef>
              <a:defRPr/>
            </a:lvl2pPr>
            <a:lvl3pPr indent="0" marL="0" marR="0" rtl="0" algn="l">
              <a:spcBef>
                <a:spcPts val="0"/>
              </a:spcBef>
              <a:defRPr/>
            </a:lvl3pPr>
            <a:lvl4pPr indent="0" marL="0" marR="0" rtl="0" algn="l">
              <a:spcBef>
                <a:spcPts val="0"/>
              </a:spcBef>
              <a:defRPr/>
            </a:lvl4pPr>
            <a:lvl5pPr indent="0" marL="0" marR="0" rtl="0" algn="l">
              <a:spcBef>
                <a:spcPts val="0"/>
              </a:spcBef>
              <a:defRPr/>
            </a:lvl5pPr>
            <a:lvl6pPr indent="0" marL="0" marR="0" rtl="0" algn="l">
              <a:spcBef>
                <a:spcPts val="0"/>
              </a:spcBef>
              <a:defRPr/>
            </a:lvl6pPr>
            <a:lvl7pPr indent="0" marL="0" marR="0" rtl="0" algn="l">
              <a:spcBef>
                <a:spcPts val="0"/>
              </a:spcBef>
              <a:defRPr/>
            </a:lvl7pPr>
            <a:lvl8pPr indent="0" marL="0" marR="0" rtl="0" algn="l">
              <a:spcBef>
                <a:spcPts val="0"/>
              </a:spcBef>
              <a:defRPr/>
            </a:lvl8pPr>
            <a:lvl9pPr indent="0" marL="0" marR="0" rtl="0" algn="l">
              <a:spcBef>
                <a:spcPts val="0"/>
              </a:spcBef>
              <a:defRPr/>
            </a:lvl9pPr>
          </a:lstStyle>
          <a:p/>
        </p:txBody>
      </p:sp>
      <p:sp>
        <p:nvSpPr>
          <p:cNvPr id="21" name="Shape 21"/>
          <p:cNvSpPr txBox="1"/>
          <p:nvPr>
            <p:ph idx="11" type="ftr"/>
          </p:nvPr>
        </p:nvSpPr>
        <p:spPr>
          <a:xfrm>
            <a:off x="3124200" y="6416675"/>
            <a:ext cx="2895600" cy="365125"/>
          </a:xfrm>
          <a:prstGeom prst="rect">
            <a:avLst/>
          </a:prstGeom>
          <a:noFill/>
          <a:ln>
            <a:noFill/>
          </a:ln>
        </p:spPr>
        <p:txBody>
          <a:bodyPr anchorCtr="0" anchor="b" bIns="91425" lIns="91425" rIns="91425" tIns="91425"/>
          <a:lstStyle>
            <a:lvl1pPr indent="0" marL="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1pPr>
            <a:lvl2pPr indent="0" marL="4572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2pPr>
            <a:lvl3pPr indent="0" marL="9144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3pPr>
            <a:lvl4pPr indent="0" marL="13716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4pPr>
            <a:lvl5pPr indent="0" marL="18288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5pPr>
            <a:lvl6pPr indent="0" marL="22860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6pPr>
            <a:lvl7pPr indent="0" marL="32004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7pPr>
            <a:lvl8pPr indent="0" marL="45720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8pPr>
            <a:lvl9pPr indent="0" marL="64008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9pPr>
          </a:lstStyle>
          <a:p/>
        </p:txBody>
      </p:sp>
      <p:sp>
        <p:nvSpPr>
          <p:cNvPr id="22" name="Shape 22"/>
          <p:cNvSpPr txBox="1"/>
          <p:nvPr>
            <p:ph idx="12" type="sldNum"/>
          </p:nvPr>
        </p:nvSpPr>
        <p:spPr>
          <a:xfrm>
            <a:off x="7924800" y="6416675"/>
            <a:ext cx="762000" cy="365125"/>
          </a:xfrm>
          <a:prstGeom prst="rect">
            <a:avLst/>
          </a:prstGeom>
          <a:noFill/>
          <a:ln>
            <a:noFill/>
          </a:ln>
        </p:spPr>
        <p:txBody>
          <a:bodyPr anchorCtr="0" anchor="b" bIns="45700" lIns="0" rIns="0" tIns="45700">
            <a:noAutofit/>
          </a:bodyPr>
          <a:lstStyle/>
          <a:p>
            <a:pPr indent="0" lvl="0" marL="0" marR="0" rtl="0" algn="r">
              <a:lnSpc>
                <a:spcPct val="100000"/>
              </a:lnSpc>
              <a:spcBef>
                <a:spcPts val="0"/>
              </a:spcBef>
              <a:spcAft>
                <a:spcPts val="0"/>
              </a:spcAft>
              <a:buClr>
                <a:srgbClr val="BCBCBC"/>
              </a:buClr>
              <a:buSzPct val="25000"/>
              <a:buFont typeface="Quattrocento"/>
              <a:buNone/>
            </a:pPr>
            <a:fld id="{00000000-1234-1234-1234-123412341234}" type="slidenum">
              <a:rPr b="0" baseline="0" i="0" lang="en-US" sz="1200" u="none" cap="none" strike="noStrike">
                <a:solidFill>
                  <a:srgbClr val="BCBCBC"/>
                </a:solidFill>
                <a:latin typeface="Quattrocento"/>
                <a:ea typeface="Quattrocento"/>
                <a:cs typeface="Quattrocento"/>
                <a:sym typeface="Quattrocento"/>
              </a:rPr>
              <a:t>‹#›</a:t>
            </a:fl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TxTwoObj">
  <p:cSld name="Comparison">
    <p:spTree>
      <p:nvGrpSpPr>
        <p:cNvPr id="23" name="Shape 23"/>
        <p:cNvGrpSpPr/>
        <p:nvPr/>
      </p:nvGrpSpPr>
      <p:grpSpPr>
        <a:xfrm>
          <a:off x="0" y="0"/>
          <a:ext cx="0" cy="0"/>
          <a:chOff x="0" y="0"/>
          <a:chExt cx="0" cy="0"/>
        </a:xfrm>
      </p:grpSpPr>
      <p:sp>
        <p:nvSpPr>
          <p:cNvPr id="24" name="Shape 24"/>
          <p:cNvSpPr txBox="1"/>
          <p:nvPr>
            <p:ph type="title"/>
          </p:nvPr>
        </p:nvSpPr>
        <p:spPr>
          <a:xfrm>
            <a:off x="457200" y="273050"/>
            <a:ext cx="8229600" cy="1143000"/>
          </a:xfrm>
          <a:prstGeom prst="rect">
            <a:avLst/>
          </a:prstGeom>
          <a:noFill/>
          <a:ln>
            <a:noFill/>
          </a:ln>
        </p:spPr>
        <p:txBody>
          <a:bodyPr anchorCtr="0" anchor="ctr" bIns="91425" lIns="91425" rIns="91425" tIns="91425"/>
          <a:lstStyle>
            <a:lvl1pPr rtl="0">
              <a:spcBef>
                <a:spcPts val="0"/>
              </a:spcBef>
              <a:defRPr/>
            </a:lvl1pPr>
            <a:lvl2pPr rtl="0">
              <a:spcBef>
                <a:spcPts val="0"/>
              </a:spcBef>
              <a:defRPr b="1" sz="4100">
                <a:solidFill>
                  <a:schemeClr val="lt1"/>
                </a:solidFill>
                <a:latin typeface="Allerta"/>
                <a:ea typeface="Allerta"/>
                <a:cs typeface="Allerta"/>
                <a:sym typeface="Allerta"/>
              </a:defRPr>
            </a:lvl2pPr>
            <a:lvl3pPr rtl="0">
              <a:spcBef>
                <a:spcPts val="0"/>
              </a:spcBef>
              <a:defRPr b="1" sz="4100">
                <a:solidFill>
                  <a:schemeClr val="lt1"/>
                </a:solidFill>
                <a:latin typeface="Allerta"/>
                <a:ea typeface="Allerta"/>
                <a:cs typeface="Allerta"/>
                <a:sym typeface="Allerta"/>
              </a:defRPr>
            </a:lvl3pPr>
            <a:lvl4pPr rtl="0">
              <a:spcBef>
                <a:spcPts val="0"/>
              </a:spcBef>
              <a:defRPr b="1" sz="4100">
                <a:solidFill>
                  <a:schemeClr val="lt1"/>
                </a:solidFill>
                <a:latin typeface="Allerta"/>
                <a:ea typeface="Allerta"/>
                <a:cs typeface="Allerta"/>
                <a:sym typeface="Allerta"/>
              </a:defRPr>
            </a:lvl4pPr>
            <a:lvl5pPr rtl="0">
              <a:spcBef>
                <a:spcPts val="0"/>
              </a:spcBef>
              <a:defRPr b="1" sz="4100">
                <a:solidFill>
                  <a:schemeClr val="lt1"/>
                </a:solidFill>
                <a:latin typeface="Allerta"/>
                <a:ea typeface="Allerta"/>
                <a:cs typeface="Allerta"/>
                <a:sym typeface="Allerta"/>
              </a:defRPr>
            </a:lvl5pPr>
            <a:lvl6pPr rtl="0">
              <a:spcBef>
                <a:spcPts val="0"/>
              </a:spcBef>
              <a:defRPr b="1" sz="4100">
                <a:solidFill>
                  <a:schemeClr val="lt1"/>
                </a:solidFill>
                <a:latin typeface="Allerta"/>
                <a:ea typeface="Allerta"/>
                <a:cs typeface="Allerta"/>
                <a:sym typeface="Allerta"/>
              </a:defRPr>
            </a:lvl6pPr>
            <a:lvl7pPr rtl="0">
              <a:spcBef>
                <a:spcPts val="0"/>
              </a:spcBef>
              <a:defRPr b="1" sz="4100">
                <a:solidFill>
                  <a:schemeClr val="lt1"/>
                </a:solidFill>
                <a:latin typeface="Allerta"/>
                <a:ea typeface="Allerta"/>
                <a:cs typeface="Allerta"/>
                <a:sym typeface="Allerta"/>
              </a:defRPr>
            </a:lvl7pPr>
            <a:lvl8pPr rtl="0">
              <a:spcBef>
                <a:spcPts val="0"/>
              </a:spcBef>
              <a:defRPr b="1" sz="4100">
                <a:solidFill>
                  <a:schemeClr val="lt1"/>
                </a:solidFill>
                <a:latin typeface="Allerta"/>
                <a:ea typeface="Allerta"/>
                <a:cs typeface="Allerta"/>
                <a:sym typeface="Allerta"/>
              </a:defRPr>
            </a:lvl8pPr>
            <a:lvl9pPr rtl="0">
              <a:spcBef>
                <a:spcPts val="0"/>
              </a:spcBef>
              <a:defRPr b="1" sz="4100">
                <a:solidFill>
                  <a:schemeClr val="lt1"/>
                </a:solidFill>
                <a:latin typeface="Allerta"/>
                <a:ea typeface="Allerta"/>
                <a:cs typeface="Allerta"/>
                <a:sym typeface="Allerta"/>
              </a:defRPr>
            </a:lvl9pPr>
          </a:lstStyle>
          <a:p/>
        </p:txBody>
      </p:sp>
      <p:sp>
        <p:nvSpPr>
          <p:cNvPr id="25" name="Shape 25"/>
          <p:cNvSpPr txBox="1"/>
          <p:nvPr>
            <p:ph idx="1" type="body"/>
          </p:nvPr>
        </p:nvSpPr>
        <p:spPr>
          <a:xfrm>
            <a:off x="457200" y="1535112"/>
            <a:ext cx="4040187" cy="750887"/>
          </a:xfrm>
          <a:prstGeom prst="rect">
            <a:avLst/>
          </a:prstGeom>
          <a:noFill/>
          <a:ln>
            <a:noFill/>
          </a:ln>
        </p:spPr>
        <p:txBody>
          <a:bodyPr anchorCtr="0" anchor="ctr" bIns="91425" lIns="91425" rIns="91425" tIns="91425"/>
          <a:lstStyle>
            <a:lvl1pPr indent="0" marL="0" rtl="0">
              <a:spcBef>
                <a:spcPts val="0"/>
              </a:spcBef>
              <a:buClr>
                <a:schemeClr val="lt1"/>
              </a:buClr>
              <a:buFont typeface="Quattrocento"/>
              <a:buNone/>
              <a:defRPr b="0" baseline="0" sz="2400" cap="none">
                <a:solidFill>
                  <a:schemeClr val="lt1"/>
                </a:solidFill>
              </a:defRPr>
            </a:lvl1pPr>
            <a:lvl2pPr rtl="0">
              <a:spcBef>
                <a:spcPts val="0"/>
              </a:spcBef>
              <a:buFont typeface="Quattrocento"/>
              <a:buNone/>
              <a:defRPr b="1" sz="2000"/>
            </a:lvl2pPr>
            <a:lvl3pPr rtl="0">
              <a:spcBef>
                <a:spcPts val="0"/>
              </a:spcBef>
              <a:buFont typeface="Quattrocento"/>
              <a:buNone/>
              <a:defRPr b="1" sz="1800"/>
            </a:lvl3pPr>
            <a:lvl4pPr rtl="0">
              <a:spcBef>
                <a:spcPts val="0"/>
              </a:spcBef>
              <a:buFont typeface="Quattrocento"/>
              <a:buNone/>
              <a:defRPr b="1" sz="1600"/>
            </a:lvl4pPr>
            <a:lvl5pPr rtl="0">
              <a:spcBef>
                <a:spcPts val="0"/>
              </a:spcBef>
              <a:buFont typeface="Quattrocento"/>
              <a:buNone/>
              <a:defRPr b="1" sz="1600"/>
            </a:lvl5pPr>
            <a:lvl6pPr rtl="0">
              <a:spcBef>
                <a:spcPts val="0"/>
              </a:spcBef>
              <a:defRPr sz="1800">
                <a:solidFill>
                  <a:schemeClr val="lt1"/>
                </a:solidFill>
                <a:latin typeface="Quattrocento"/>
                <a:ea typeface="Quattrocento"/>
                <a:cs typeface="Quattrocento"/>
                <a:sym typeface="Quattrocento"/>
              </a:defRPr>
            </a:lvl6pPr>
            <a:lvl7pPr rtl="0">
              <a:spcBef>
                <a:spcPts val="0"/>
              </a:spcBef>
              <a:defRPr sz="1600">
                <a:solidFill>
                  <a:schemeClr val="lt1"/>
                </a:solidFill>
                <a:latin typeface="Quattrocento"/>
                <a:ea typeface="Quattrocento"/>
                <a:cs typeface="Quattrocento"/>
                <a:sym typeface="Quattrocento"/>
              </a:defRPr>
            </a:lvl7pPr>
            <a:lvl8pPr rtl="0">
              <a:spcBef>
                <a:spcPts val="0"/>
              </a:spcBef>
              <a:defRPr sz="1400">
                <a:solidFill>
                  <a:schemeClr val="lt1"/>
                </a:solidFill>
                <a:latin typeface="Quattrocento"/>
                <a:ea typeface="Quattrocento"/>
                <a:cs typeface="Quattrocento"/>
                <a:sym typeface="Quattrocento"/>
              </a:defRPr>
            </a:lvl8pPr>
            <a:lvl9pPr rtl="0">
              <a:spcBef>
                <a:spcPts val="0"/>
              </a:spcBef>
              <a:defRPr baseline="0" sz="1400">
                <a:solidFill>
                  <a:schemeClr val="lt1"/>
                </a:solidFill>
                <a:latin typeface="Quattrocento"/>
                <a:ea typeface="Quattrocento"/>
                <a:cs typeface="Quattrocento"/>
                <a:sym typeface="Quattrocento"/>
              </a:defRPr>
            </a:lvl9pPr>
          </a:lstStyle>
          <a:p/>
        </p:txBody>
      </p:sp>
      <p:sp>
        <p:nvSpPr>
          <p:cNvPr id="26" name="Shape 26"/>
          <p:cNvSpPr txBox="1"/>
          <p:nvPr>
            <p:ph idx="2" type="body"/>
          </p:nvPr>
        </p:nvSpPr>
        <p:spPr>
          <a:xfrm>
            <a:off x="4645025" y="1535112"/>
            <a:ext cx="4041774" cy="750887"/>
          </a:xfrm>
          <a:prstGeom prst="rect">
            <a:avLst/>
          </a:prstGeom>
          <a:noFill/>
          <a:ln>
            <a:noFill/>
          </a:ln>
        </p:spPr>
        <p:txBody>
          <a:bodyPr anchorCtr="0" anchor="ctr" bIns="91425" lIns="91425" rIns="91425" tIns="91425"/>
          <a:lstStyle>
            <a:lvl1pPr indent="0" marL="0" rtl="0">
              <a:spcBef>
                <a:spcPts val="0"/>
              </a:spcBef>
              <a:buClr>
                <a:schemeClr val="lt1"/>
              </a:buClr>
              <a:buFont typeface="Quattrocento"/>
              <a:buNone/>
              <a:defRPr b="0" baseline="0" sz="2400" cap="none">
                <a:solidFill>
                  <a:schemeClr val="lt1"/>
                </a:solidFill>
              </a:defRPr>
            </a:lvl1pPr>
            <a:lvl2pPr rtl="0">
              <a:spcBef>
                <a:spcPts val="0"/>
              </a:spcBef>
              <a:buFont typeface="Quattrocento"/>
              <a:buNone/>
              <a:defRPr b="1" sz="2000"/>
            </a:lvl2pPr>
            <a:lvl3pPr rtl="0">
              <a:spcBef>
                <a:spcPts val="0"/>
              </a:spcBef>
              <a:buFont typeface="Quattrocento"/>
              <a:buNone/>
              <a:defRPr b="1" sz="1800"/>
            </a:lvl3pPr>
            <a:lvl4pPr rtl="0">
              <a:spcBef>
                <a:spcPts val="0"/>
              </a:spcBef>
              <a:buFont typeface="Quattrocento"/>
              <a:buNone/>
              <a:defRPr b="1" sz="1600"/>
            </a:lvl4pPr>
            <a:lvl5pPr rtl="0">
              <a:spcBef>
                <a:spcPts val="0"/>
              </a:spcBef>
              <a:buFont typeface="Quattrocento"/>
              <a:buNone/>
              <a:defRPr b="1" sz="1600"/>
            </a:lvl5pPr>
            <a:lvl6pPr rtl="0">
              <a:spcBef>
                <a:spcPts val="0"/>
              </a:spcBef>
              <a:defRPr sz="1800">
                <a:solidFill>
                  <a:schemeClr val="lt1"/>
                </a:solidFill>
                <a:latin typeface="Quattrocento"/>
                <a:ea typeface="Quattrocento"/>
                <a:cs typeface="Quattrocento"/>
                <a:sym typeface="Quattrocento"/>
              </a:defRPr>
            </a:lvl6pPr>
            <a:lvl7pPr rtl="0">
              <a:spcBef>
                <a:spcPts val="0"/>
              </a:spcBef>
              <a:defRPr sz="1600">
                <a:solidFill>
                  <a:schemeClr val="lt1"/>
                </a:solidFill>
                <a:latin typeface="Quattrocento"/>
                <a:ea typeface="Quattrocento"/>
                <a:cs typeface="Quattrocento"/>
                <a:sym typeface="Quattrocento"/>
              </a:defRPr>
            </a:lvl7pPr>
            <a:lvl8pPr rtl="0">
              <a:spcBef>
                <a:spcPts val="0"/>
              </a:spcBef>
              <a:defRPr sz="1400">
                <a:solidFill>
                  <a:schemeClr val="lt1"/>
                </a:solidFill>
                <a:latin typeface="Quattrocento"/>
                <a:ea typeface="Quattrocento"/>
                <a:cs typeface="Quattrocento"/>
                <a:sym typeface="Quattrocento"/>
              </a:defRPr>
            </a:lvl8pPr>
            <a:lvl9pPr rtl="0">
              <a:spcBef>
                <a:spcPts val="0"/>
              </a:spcBef>
              <a:defRPr baseline="0" sz="1400">
                <a:solidFill>
                  <a:schemeClr val="lt1"/>
                </a:solidFill>
                <a:latin typeface="Quattrocento"/>
                <a:ea typeface="Quattrocento"/>
                <a:cs typeface="Quattrocento"/>
                <a:sym typeface="Quattrocento"/>
              </a:defRPr>
            </a:lvl9pPr>
          </a:lstStyle>
          <a:p/>
        </p:txBody>
      </p:sp>
      <p:sp>
        <p:nvSpPr>
          <p:cNvPr id="27" name="Shape 27"/>
          <p:cNvSpPr txBox="1"/>
          <p:nvPr>
            <p:ph idx="3" type="body"/>
          </p:nvPr>
        </p:nvSpPr>
        <p:spPr>
          <a:xfrm>
            <a:off x="457200" y="2362200"/>
            <a:ext cx="4040187" cy="3763962"/>
          </a:xfrm>
          <a:prstGeom prst="rect">
            <a:avLst/>
          </a:prstGeom>
          <a:noFill/>
          <a:ln>
            <a:noFill/>
          </a:ln>
        </p:spPr>
        <p:txBody>
          <a:bodyPr anchorCtr="0" anchor="t" bIns="91425" lIns="91425" rIns="91425" tIns="91425"/>
          <a:lstStyle>
            <a:lvl1pPr rtl="0">
              <a:spcBef>
                <a:spcPts val="0"/>
              </a:spcBef>
              <a:defRPr sz="2400"/>
            </a:lvl1pPr>
            <a:lvl2pPr rtl="0">
              <a:spcBef>
                <a:spcPts val="0"/>
              </a:spcBef>
              <a:defRPr sz="2000"/>
            </a:lvl2pPr>
            <a:lvl3pPr rtl="0">
              <a:spcBef>
                <a:spcPts val="0"/>
              </a:spcBef>
              <a:defRPr sz="1800"/>
            </a:lvl3pPr>
            <a:lvl4pPr rtl="0">
              <a:spcBef>
                <a:spcPts val="0"/>
              </a:spcBef>
              <a:defRPr sz="1600"/>
            </a:lvl4pPr>
            <a:lvl5pPr rtl="0">
              <a:spcBef>
                <a:spcPts val="0"/>
              </a:spcBef>
              <a:defRPr sz="1600"/>
            </a:lvl5pPr>
            <a:lvl6pPr rtl="0">
              <a:spcBef>
                <a:spcPts val="0"/>
              </a:spcBef>
              <a:defRPr sz="1800">
                <a:solidFill>
                  <a:schemeClr val="lt1"/>
                </a:solidFill>
                <a:latin typeface="Quattrocento"/>
                <a:ea typeface="Quattrocento"/>
                <a:cs typeface="Quattrocento"/>
                <a:sym typeface="Quattrocento"/>
              </a:defRPr>
            </a:lvl6pPr>
            <a:lvl7pPr rtl="0">
              <a:spcBef>
                <a:spcPts val="0"/>
              </a:spcBef>
              <a:defRPr sz="1600">
                <a:solidFill>
                  <a:schemeClr val="lt1"/>
                </a:solidFill>
                <a:latin typeface="Quattrocento"/>
                <a:ea typeface="Quattrocento"/>
                <a:cs typeface="Quattrocento"/>
                <a:sym typeface="Quattrocento"/>
              </a:defRPr>
            </a:lvl7pPr>
            <a:lvl8pPr rtl="0">
              <a:spcBef>
                <a:spcPts val="0"/>
              </a:spcBef>
              <a:defRPr sz="1400">
                <a:solidFill>
                  <a:schemeClr val="lt1"/>
                </a:solidFill>
                <a:latin typeface="Quattrocento"/>
                <a:ea typeface="Quattrocento"/>
                <a:cs typeface="Quattrocento"/>
                <a:sym typeface="Quattrocento"/>
              </a:defRPr>
            </a:lvl8pPr>
            <a:lvl9pPr rtl="0">
              <a:spcBef>
                <a:spcPts val="0"/>
              </a:spcBef>
              <a:defRPr baseline="0" sz="1400">
                <a:solidFill>
                  <a:schemeClr val="lt1"/>
                </a:solidFill>
                <a:latin typeface="Quattrocento"/>
                <a:ea typeface="Quattrocento"/>
                <a:cs typeface="Quattrocento"/>
                <a:sym typeface="Quattrocento"/>
              </a:defRPr>
            </a:lvl9pPr>
          </a:lstStyle>
          <a:p/>
        </p:txBody>
      </p:sp>
      <p:sp>
        <p:nvSpPr>
          <p:cNvPr id="28" name="Shape 28"/>
          <p:cNvSpPr txBox="1"/>
          <p:nvPr>
            <p:ph idx="4" type="body"/>
          </p:nvPr>
        </p:nvSpPr>
        <p:spPr>
          <a:xfrm>
            <a:off x="4645025" y="2362200"/>
            <a:ext cx="4041774" cy="3763962"/>
          </a:xfrm>
          <a:prstGeom prst="rect">
            <a:avLst/>
          </a:prstGeom>
          <a:noFill/>
          <a:ln>
            <a:noFill/>
          </a:ln>
        </p:spPr>
        <p:txBody>
          <a:bodyPr anchorCtr="0" anchor="t" bIns="91425" lIns="91425" rIns="91425" tIns="91425"/>
          <a:lstStyle>
            <a:lvl1pPr rtl="0">
              <a:spcBef>
                <a:spcPts val="0"/>
              </a:spcBef>
              <a:defRPr sz="2400"/>
            </a:lvl1pPr>
            <a:lvl2pPr rtl="0">
              <a:spcBef>
                <a:spcPts val="0"/>
              </a:spcBef>
              <a:defRPr sz="2000"/>
            </a:lvl2pPr>
            <a:lvl3pPr rtl="0">
              <a:spcBef>
                <a:spcPts val="0"/>
              </a:spcBef>
              <a:defRPr sz="1800"/>
            </a:lvl3pPr>
            <a:lvl4pPr rtl="0">
              <a:spcBef>
                <a:spcPts val="0"/>
              </a:spcBef>
              <a:defRPr sz="1600"/>
            </a:lvl4pPr>
            <a:lvl5pPr rtl="0">
              <a:spcBef>
                <a:spcPts val="0"/>
              </a:spcBef>
              <a:defRPr sz="1600"/>
            </a:lvl5pPr>
            <a:lvl6pPr rtl="0">
              <a:spcBef>
                <a:spcPts val="0"/>
              </a:spcBef>
              <a:defRPr sz="1800">
                <a:solidFill>
                  <a:schemeClr val="lt1"/>
                </a:solidFill>
                <a:latin typeface="Quattrocento"/>
                <a:ea typeface="Quattrocento"/>
                <a:cs typeface="Quattrocento"/>
                <a:sym typeface="Quattrocento"/>
              </a:defRPr>
            </a:lvl6pPr>
            <a:lvl7pPr rtl="0">
              <a:spcBef>
                <a:spcPts val="0"/>
              </a:spcBef>
              <a:defRPr sz="1600">
                <a:solidFill>
                  <a:schemeClr val="lt1"/>
                </a:solidFill>
                <a:latin typeface="Quattrocento"/>
                <a:ea typeface="Quattrocento"/>
                <a:cs typeface="Quattrocento"/>
                <a:sym typeface="Quattrocento"/>
              </a:defRPr>
            </a:lvl7pPr>
            <a:lvl8pPr rtl="0">
              <a:spcBef>
                <a:spcPts val="0"/>
              </a:spcBef>
              <a:defRPr sz="1400">
                <a:solidFill>
                  <a:schemeClr val="lt1"/>
                </a:solidFill>
                <a:latin typeface="Quattrocento"/>
                <a:ea typeface="Quattrocento"/>
                <a:cs typeface="Quattrocento"/>
                <a:sym typeface="Quattrocento"/>
              </a:defRPr>
            </a:lvl8pPr>
            <a:lvl9pPr rtl="0">
              <a:spcBef>
                <a:spcPts val="0"/>
              </a:spcBef>
              <a:defRPr baseline="0" sz="1400">
                <a:solidFill>
                  <a:schemeClr val="lt1"/>
                </a:solidFill>
                <a:latin typeface="Quattrocento"/>
                <a:ea typeface="Quattrocento"/>
                <a:cs typeface="Quattrocento"/>
                <a:sym typeface="Quattrocento"/>
              </a:defRPr>
            </a:lvl9pPr>
          </a:lstStyle>
          <a:p/>
        </p:txBody>
      </p:sp>
      <p:sp>
        <p:nvSpPr>
          <p:cNvPr id="29" name="Shape 29"/>
          <p:cNvSpPr txBox="1"/>
          <p:nvPr>
            <p:ph idx="10" type="dt"/>
          </p:nvPr>
        </p:nvSpPr>
        <p:spPr>
          <a:xfrm>
            <a:off x="457200" y="6416675"/>
            <a:ext cx="2133599" cy="365125"/>
          </a:xfrm>
          <a:prstGeom prst="rect">
            <a:avLst/>
          </a:prstGeom>
          <a:noFill/>
          <a:ln>
            <a:noFill/>
          </a:ln>
        </p:spPr>
        <p:txBody>
          <a:bodyPr anchorCtr="0" anchor="b" bIns="91425" lIns="91425" rIns="91425" tIns="91425"/>
          <a:lstStyle>
            <a:lvl1pPr indent="0" marL="0" marR="0" rtl="0" algn="l">
              <a:spcBef>
                <a:spcPts val="0"/>
              </a:spcBef>
              <a:defRPr b="0" baseline="0" i="0" sz="1200" u="none" cap="none" strike="noStrike">
                <a:solidFill>
                  <a:srgbClr val="BCBCBC"/>
                </a:solidFill>
                <a:latin typeface="Quattrocento"/>
                <a:ea typeface="Quattrocento"/>
                <a:cs typeface="Quattrocento"/>
                <a:sym typeface="Quattrocento"/>
              </a:defRPr>
            </a:lvl1pPr>
            <a:lvl2pPr indent="0" marL="0" marR="0" rtl="0" algn="l">
              <a:spcBef>
                <a:spcPts val="0"/>
              </a:spcBef>
              <a:defRPr/>
            </a:lvl2pPr>
            <a:lvl3pPr indent="0" marL="0" marR="0" rtl="0" algn="l">
              <a:spcBef>
                <a:spcPts val="0"/>
              </a:spcBef>
              <a:defRPr/>
            </a:lvl3pPr>
            <a:lvl4pPr indent="0" marL="0" marR="0" rtl="0" algn="l">
              <a:spcBef>
                <a:spcPts val="0"/>
              </a:spcBef>
              <a:defRPr/>
            </a:lvl4pPr>
            <a:lvl5pPr indent="0" marL="0" marR="0" rtl="0" algn="l">
              <a:spcBef>
                <a:spcPts val="0"/>
              </a:spcBef>
              <a:defRPr/>
            </a:lvl5pPr>
            <a:lvl6pPr indent="0" marL="0" marR="0" rtl="0" algn="l">
              <a:spcBef>
                <a:spcPts val="0"/>
              </a:spcBef>
              <a:defRPr/>
            </a:lvl6pPr>
            <a:lvl7pPr indent="0" marL="0" marR="0" rtl="0" algn="l">
              <a:spcBef>
                <a:spcPts val="0"/>
              </a:spcBef>
              <a:defRPr/>
            </a:lvl7pPr>
            <a:lvl8pPr indent="0" marL="0" marR="0" rtl="0" algn="l">
              <a:spcBef>
                <a:spcPts val="0"/>
              </a:spcBef>
              <a:defRPr/>
            </a:lvl8pPr>
            <a:lvl9pPr indent="0" marL="0" marR="0" rtl="0" algn="l">
              <a:spcBef>
                <a:spcPts val="0"/>
              </a:spcBef>
              <a:defRPr/>
            </a:lvl9pPr>
          </a:lstStyle>
          <a:p/>
        </p:txBody>
      </p:sp>
      <p:sp>
        <p:nvSpPr>
          <p:cNvPr id="30" name="Shape 30"/>
          <p:cNvSpPr txBox="1"/>
          <p:nvPr>
            <p:ph idx="11" type="ftr"/>
          </p:nvPr>
        </p:nvSpPr>
        <p:spPr>
          <a:xfrm>
            <a:off x="3124200" y="6416675"/>
            <a:ext cx="2895600" cy="365125"/>
          </a:xfrm>
          <a:prstGeom prst="rect">
            <a:avLst/>
          </a:prstGeom>
          <a:noFill/>
          <a:ln>
            <a:noFill/>
          </a:ln>
        </p:spPr>
        <p:txBody>
          <a:bodyPr anchorCtr="0" anchor="b" bIns="91425" lIns="91425" rIns="91425" tIns="91425"/>
          <a:lstStyle>
            <a:lvl1pPr indent="0" marL="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1pPr>
            <a:lvl2pPr indent="0" marL="4572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2pPr>
            <a:lvl3pPr indent="0" marL="9144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3pPr>
            <a:lvl4pPr indent="0" marL="13716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4pPr>
            <a:lvl5pPr indent="0" marL="18288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5pPr>
            <a:lvl6pPr indent="0" marL="22860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6pPr>
            <a:lvl7pPr indent="0" marL="32004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7pPr>
            <a:lvl8pPr indent="0" marL="45720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8pPr>
            <a:lvl9pPr indent="0" marL="64008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9pPr>
          </a:lstStyle>
          <a:p/>
        </p:txBody>
      </p:sp>
      <p:sp>
        <p:nvSpPr>
          <p:cNvPr id="31" name="Shape 31"/>
          <p:cNvSpPr txBox="1"/>
          <p:nvPr>
            <p:ph idx="12" type="sldNum"/>
          </p:nvPr>
        </p:nvSpPr>
        <p:spPr>
          <a:xfrm>
            <a:off x="7924800" y="6416675"/>
            <a:ext cx="762000" cy="365125"/>
          </a:xfrm>
          <a:prstGeom prst="rect">
            <a:avLst/>
          </a:prstGeom>
          <a:noFill/>
          <a:ln>
            <a:noFill/>
          </a:ln>
        </p:spPr>
        <p:txBody>
          <a:bodyPr anchorCtr="0" anchor="b" bIns="45700" lIns="0" rIns="0" tIns="45700">
            <a:noAutofit/>
          </a:bodyPr>
          <a:lstStyle/>
          <a:p>
            <a:pPr indent="0" lvl="0" marL="0" marR="0" rtl="0" algn="r">
              <a:lnSpc>
                <a:spcPct val="100000"/>
              </a:lnSpc>
              <a:spcBef>
                <a:spcPts val="0"/>
              </a:spcBef>
              <a:spcAft>
                <a:spcPts val="0"/>
              </a:spcAft>
              <a:buClr>
                <a:srgbClr val="BCBCBC"/>
              </a:buClr>
              <a:buSzPct val="25000"/>
              <a:buFont typeface="Quattrocento"/>
              <a:buNone/>
            </a:pPr>
            <a:fld id="{00000000-1234-1234-1234-123412341234}" type="slidenum">
              <a:rPr b="0" baseline="0" i="0" lang="en-US" sz="1200" u="none" cap="none" strike="noStrike">
                <a:solidFill>
                  <a:srgbClr val="BCBCBC"/>
                </a:solidFill>
                <a:latin typeface="Quattrocento"/>
                <a:ea typeface="Quattrocento"/>
                <a:cs typeface="Quattrocento"/>
                <a:sym typeface="Quattrocento"/>
              </a:rPr>
              <a:t>‹#›</a:t>
            </a:fl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
  <p:cSld name="Title and Content">
    <p:spTree>
      <p:nvGrpSpPr>
        <p:cNvPr id="32" name="Shape 32"/>
        <p:cNvGrpSpPr/>
        <p:nvPr/>
      </p:nvGrpSpPr>
      <p:grpSpPr>
        <a:xfrm>
          <a:off x="0" y="0"/>
          <a:ext cx="0" cy="0"/>
          <a:chOff x="0" y="0"/>
          <a:chExt cx="0" cy="0"/>
        </a:xfrm>
      </p:grpSpPr>
      <p:sp>
        <p:nvSpPr>
          <p:cNvPr id="33" name="Shape 33"/>
          <p:cNvSpPr txBox="1"/>
          <p:nvPr>
            <p:ph type="title"/>
          </p:nvPr>
        </p:nvSpPr>
        <p:spPr>
          <a:xfrm>
            <a:off x="457200" y="274637"/>
            <a:ext cx="8229600" cy="1143000"/>
          </a:xfrm>
          <a:prstGeom prst="rect">
            <a:avLst/>
          </a:prstGeom>
          <a:noFill/>
          <a:ln>
            <a:noFill/>
          </a:ln>
        </p:spPr>
        <p:txBody>
          <a:bodyPr anchorCtr="0" anchor="ctr" bIns="91425" lIns="91425" rIns="91425" tIns="91425"/>
          <a:lstStyle>
            <a:lvl1pPr rtl="0" algn="ctr">
              <a:spcBef>
                <a:spcPts val="0"/>
              </a:spcBef>
              <a:spcAft>
                <a:spcPts val="0"/>
              </a:spcAft>
              <a:defRPr b="1" sz="4100">
                <a:solidFill>
                  <a:srgbClr val="EAD594"/>
                </a:solidFill>
                <a:latin typeface="Allerta"/>
                <a:ea typeface="Allerta"/>
                <a:cs typeface="Allerta"/>
                <a:sym typeface="Allerta"/>
              </a:defRPr>
            </a:lvl1pPr>
            <a:lvl2pPr rtl="0" algn="ctr">
              <a:spcBef>
                <a:spcPts val="0"/>
              </a:spcBef>
              <a:spcAft>
                <a:spcPts val="0"/>
              </a:spcAft>
              <a:defRPr b="1" sz="4100">
                <a:solidFill>
                  <a:schemeClr val="lt1"/>
                </a:solidFill>
                <a:latin typeface="Allerta"/>
                <a:ea typeface="Allerta"/>
                <a:cs typeface="Allerta"/>
                <a:sym typeface="Allerta"/>
              </a:defRPr>
            </a:lvl2pPr>
            <a:lvl3pPr rtl="0" algn="ctr">
              <a:spcBef>
                <a:spcPts val="0"/>
              </a:spcBef>
              <a:spcAft>
                <a:spcPts val="0"/>
              </a:spcAft>
              <a:defRPr b="1" sz="4100">
                <a:solidFill>
                  <a:schemeClr val="lt1"/>
                </a:solidFill>
                <a:latin typeface="Allerta"/>
                <a:ea typeface="Allerta"/>
                <a:cs typeface="Allerta"/>
                <a:sym typeface="Allerta"/>
              </a:defRPr>
            </a:lvl3pPr>
            <a:lvl4pPr rtl="0" algn="ctr">
              <a:spcBef>
                <a:spcPts val="0"/>
              </a:spcBef>
              <a:spcAft>
                <a:spcPts val="0"/>
              </a:spcAft>
              <a:defRPr b="1" sz="4100">
                <a:solidFill>
                  <a:schemeClr val="lt1"/>
                </a:solidFill>
                <a:latin typeface="Allerta"/>
                <a:ea typeface="Allerta"/>
                <a:cs typeface="Allerta"/>
                <a:sym typeface="Allerta"/>
              </a:defRPr>
            </a:lvl4pPr>
            <a:lvl5pPr rtl="0" algn="ctr">
              <a:spcBef>
                <a:spcPts val="0"/>
              </a:spcBef>
              <a:spcAft>
                <a:spcPts val="0"/>
              </a:spcAft>
              <a:defRPr b="1" sz="4100">
                <a:solidFill>
                  <a:schemeClr val="lt1"/>
                </a:solidFill>
                <a:latin typeface="Allerta"/>
                <a:ea typeface="Allerta"/>
                <a:cs typeface="Allerta"/>
                <a:sym typeface="Allerta"/>
              </a:defRPr>
            </a:lvl5pPr>
            <a:lvl6pPr marL="457200" rtl="0" algn="ctr">
              <a:spcBef>
                <a:spcPts val="0"/>
              </a:spcBef>
              <a:spcAft>
                <a:spcPts val="0"/>
              </a:spcAft>
              <a:defRPr b="1" sz="4100">
                <a:solidFill>
                  <a:schemeClr val="lt1"/>
                </a:solidFill>
                <a:latin typeface="Allerta"/>
                <a:ea typeface="Allerta"/>
                <a:cs typeface="Allerta"/>
                <a:sym typeface="Allerta"/>
              </a:defRPr>
            </a:lvl6pPr>
            <a:lvl7pPr marL="914400" rtl="0" algn="ctr">
              <a:spcBef>
                <a:spcPts val="0"/>
              </a:spcBef>
              <a:spcAft>
                <a:spcPts val="0"/>
              </a:spcAft>
              <a:defRPr b="1" sz="4100">
                <a:solidFill>
                  <a:schemeClr val="lt1"/>
                </a:solidFill>
                <a:latin typeface="Allerta"/>
                <a:ea typeface="Allerta"/>
                <a:cs typeface="Allerta"/>
                <a:sym typeface="Allerta"/>
              </a:defRPr>
            </a:lvl7pPr>
            <a:lvl8pPr marL="1371600" rtl="0" algn="ctr">
              <a:spcBef>
                <a:spcPts val="0"/>
              </a:spcBef>
              <a:spcAft>
                <a:spcPts val="0"/>
              </a:spcAft>
              <a:defRPr b="1" sz="4100">
                <a:solidFill>
                  <a:schemeClr val="lt1"/>
                </a:solidFill>
                <a:latin typeface="Allerta"/>
                <a:ea typeface="Allerta"/>
                <a:cs typeface="Allerta"/>
                <a:sym typeface="Allerta"/>
              </a:defRPr>
            </a:lvl8pPr>
            <a:lvl9pPr marL="1828800" rtl="0" algn="ctr">
              <a:spcBef>
                <a:spcPts val="0"/>
              </a:spcBef>
              <a:spcAft>
                <a:spcPts val="0"/>
              </a:spcAft>
              <a:defRPr b="1" sz="4100">
                <a:solidFill>
                  <a:schemeClr val="lt1"/>
                </a:solidFill>
                <a:latin typeface="Allerta"/>
                <a:ea typeface="Allerta"/>
                <a:cs typeface="Allerta"/>
                <a:sym typeface="Allerta"/>
              </a:defRPr>
            </a:lvl9pPr>
          </a:lstStyle>
          <a:p/>
        </p:txBody>
      </p:sp>
      <p:sp>
        <p:nvSpPr>
          <p:cNvPr id="34" name="Shape 34"/>
          <p:cNvSpPr txBox="1"/>
          <p:nvPr>
            <p:ph idx="1" type="body"/>
          </p:nvPr>
        </p:nvSpPr>
        <p:spPr>
          <a:xfrm>
            <a:off x="457200" y="1600200"/>
            <a:ext cx="8229600" cy="4708524"/>
          </a:xfrm>
          <a:prstGeom prst="rect">
            <a:avLst/>
          </a:prstGeom>
          <a:noFill/>
          <a:ln>
            <a:noFill/>
          </a:ln>
        </p:spPr>
        <p:txBody>
          <a:bodyPr anchorCtr="0" anchor="t" bIns="91425" lIns="91425" rIns="91425" tIns="91425"/>
          <a:lstStyle>
            <a:lvl1pPr indent="-305117" marL="547688" rtl="0" algn="l">
              <a:spcBef>
                <a:spcPts val="560"/>
              </a:spcBef>
              <a:spcAft>
                <a:spcPts val="0"/>
              </a:spcAft>
              <a:buClr>
                <a:srgbClr val="F9F9F9"/>
              </a:buClr>
              <a:buFont typeface="Noto Sans Symbols"/>
              <a:buChar char="⬜"/>
              <a:defRPr sz="2800">
                <a:solidFill>
                  <a:schemeClr val="lt1"/>
                </a:solidFill>
                <a:latin typeface="Quattrocento"/>
                <a:ea typeface="Quattrocento"/>
                <a:cs typeface="Quattrocento"/>
                <a:sym typeface="Quattrocento"/>
              </a:defRPr>
            </a:lvl1pPr>
            <a:lvl2pPr indent="-162243" marL="868363" rtl="0" algn="l">
              <a:spcBef>
                <a:spcPts val="480"/>
              </a:spcBef>
              <a:spcAft>
                <a:spcPts val="0"/>
              </a:spcAft>
              <a:buClr>
                <a:schemeClr val="lt1"/>
              </a:buClr>
              <a:buFont typeface="Noto Sans Symbols"/>
              <a:buChar char="◼"/>
              <a:defRPr sz="2400">
                <a:solidFill>
                  <a:schemeClr val="lt1"/>
                </a:solidFill>
                <a:latin typeface="Quattrocento"/>
                <a:ea typeface="Quattrocento"/>
                <a:cs typeface="Quattrocento"/>
                <a:sym typeface="Quattrocento"/>
              </a:defRPr>
            </a:lvl2pPr>
            <a:lvl3pPr indent="-99060" marL="1133475" rtl="0" algn="l">
              <a:spcBef>
                <a:spcPts val="440"/>
              </a:spcBef>
              <a:spcAft>
                <a:spcPts val="0"/>
              </a:spcAft>
              <a:buClr>
                <a:schemeClr val="lt1"/>
              </a:buClr>
              <a:buFont typeface="Noto Sans Symbols"/>
              <a:buChar char="▫"/>
              <a:defRPr sz="2200">
                <a:solidFill>
                  <a:schemeClr val="lt1"/>
                </a:solidFill>
                <a:latin typeface="Quattrocento"/>
                <a:ea typeface="Quattrocento"/>
                <a:cs typeface="Quattrocento"/>
                <a:sym typeface="Quattrocento"/>
              </a:defRPr>
            </a:lvl3pPr>
            <a:lvl4pPr indent="-57150" marL="1352550" rtl="0" algn="l">
              <a:spcBef>
                <a:spcPts val="400"/>
              </a:spcBef>
              <a:spcAft>
                <a:spcPts val="0"/>
              </a:spcAft>
              <a:buClr>
                <a:schemeClr val="lt1"/>
              </a:buClr>
              <a:buFont typeface="Noto Sans Symbols"/>
              <a:buChar char="●"/>
              <a:defRPr sz="2000">
                <a:solidFill>
                  <a:schemeClr val="lt1"/>
                </a:solidFill>
                <a:latin typeface="Quattrocento"/>
                <a:ea typeface="Quattrocento"/>
                <a:cs typeface="Quattrocento"/>
                <a:sym typeface="Quattrocento"/>
              </a:defRPr>
            </a:lvl4pPr>
            <a:lvl5pPr indent="-58737" marL="1544638" rtl="0" algn="l">
              <a:spcBef>
                <a:spcPts val="400"/>
              </a:spcBef>
              <a:spcAft>
                <a:spcPts val="0"/>
              </a:spcAft>
              <a:buClr>
                <a:schemeClr val="lt1"/>
              </a:buClr>
              <a:buFont typeface="Noto Sans Symbols"/>
              <a:buChar char="◾"/>
              <a:defRPr sz="2000">
                <a:solidFill>
                  <a:schemeClr val="lt1"/>
                </a:solidFill>
                <a:latin typeface="Quattrocento"/>
                <a:ea typeface="Quattrocento"/>
                <a:cs typeface="Quattrocento"/>
                <a:sym typeface="Quattrocento"/>
              </a:defRPr>
            </a:lvl5pPr>
            <a:lvl6pPr indent="-75692" marL="1764792" rtl="0" algn="l">
              <a:spcBef>
                <a:spcPts val="360"/>
              </a:spcBef>
              <a:buClr>
                <a:schemeClr val="lt1"/>
              </a:buClr>
              <a:buFont typeface="Noto Sans Symbols"/>
              <a:buChar char="●"/>
              <a:defRPr sz="1800">
                <a:solidFill>
                  <a:schemeClr val="lt1"/>
                </a:solidFill>
                <a:latin typeface="Quattrocento"/>
                <a:ea typeface="Quattrocento"/>
                <a:cs typeface="Quattrocento"/>
                <a:sym typeface="Quattrocento"/>
              </a:defRPr>
            </a:lvl6pPr>
            <a:lvl7pPr indent="-86360" marL="1965960" rtl="0" algn="l">
              <a:spcBef>
                <a:spcPts val="320"/>
              </a:spcBef>
              <a:buClr>
                <a:schemeClr val="lt1"/>
              </a:buClr>
              <a:buFont typeface="Noto Sans Symbols"/>
              <a:buChar char="⚫"/>
              <a:defRPr sz="1600">
                <a:solidFill>
                  <a:schemeClr val="lt1"/>
                </a:solidFill>
                <a:latin typeface="Quattrocento"/>
                <a:ea typeface="Quattrocento"/>
                <a:cs typeface="Quattrocento"/>
                <a:sym typeface="Quattrocento"/>
              </a:defRPr>
            </a:lvl7pPr>
            <a:lvl8pPr indent="-97027" marL="2167128" rtl="0" algn="l">
              <a:spcBef>
                <a:spcPts val="280"/>
              </a:spcBef>
              <a:buClr>
                <a:schemeClr val="lt1"/>
              </a:buClr>
              <a:buFont typeface="Noto Sans Symbols"/>
              <a:buChar char="⚫"/>
              <a:defRPr sz="1400">
                <a:solidFill>
                  <a:schemeClr val="lt1"/>
                </a:solidFill>
                <a:latin typeface="Quattrocento"/>
                <a:ea typeface="Quattrocento"/>
                <a:cs typeface="Quattrocento"/>
                <a:sym typeface="Quattrocento"/>
              </a:defRPr>
            </a:lvl8pPr>
            <a:lvl9pPr indent="-94995" marL="2368296" rtl="0" algn="l">
              <a:spcBef>
                <a:spcPts val="280"/>
              </a:spcBef>
              <a:buClr>
                <a:schemeClr val="lt1"/>
              </a:buClr>
              <a:buFont typeface="Noto Sans Symbols"/>
              <a:buChar char="⚫"/>
              <a:defRPr baseline="0" sz="1400">
                <a:solidFill>
                  <a:schemeClr val="lt1"/>
                </a:solidFill>
                <a:latin typeface="Quattrocento"/>
                <a:ea typeface="Quattrocento"/>
                <a:cs typeface="Quattrocento"/>
                <a:sym typeface="Quattrocento"/>
              </a:defRPr>
            </a:lvl9pPr>
          </a:lstStyle>
          <a:p/>
        </p:txBody>
      </p:sp>
      <p:sp>
        <p:nvSpPr>
          <p:cNvPr id="35" name="Shape 35"/>
          <p:cNvSpPr txBox="1"/>
          <p:nvPr>
            <p:ph idx="10" type="dt"/>
          </p:nvPr>
        </p:nvSpPr>
        <p:spPr>
          <a:xfrm>
            <a:off x="457200" y="6416675"/>
            <a:ext cx="2133599" cy="365125"/>
          </a:xfrm>
          <a:prstGeom prst="rect">
            <a:avLst/>
          </a:prstGeom>
          <a:noFill/>
          <a:ln>
            <a:noFill/>
          </a:ln>
        </p:spPr>
        <p:txBody>
          <a:bodyPr anchorCtr="0" anchor="b" bIns="91425" lIns="91425" rIns="91425" tIns="91425"/>
          <a:lstStyle>
            <a:lvl1pPr indent="0" marL="0" marR="0" rtl="0" algn="l">
              <a:spcBef>
                <a:spcPts val="0"/>
              </a:spcBef>
              <a:defRPr b="0" baseline="0" i="0" sz="1200" u="none" cap="none" strike="noStrike">
                <a:solidFill>
                  <a:srgbClr val="BCBCBC"/>
                </a:solidFill>
                <a:latin typeface="Quattrocento"/>
                <a:ea typeface="Quattrocento"/>
                <a:cs typeface="Quattrocento"/>
                <a:sym typeface="Quattrocento"/>
              </a:defRPr>
            </a:lvl1pPr>
            <a:lvl2pPr indent="0" marL="0" marR="0" rtl="0" algn="l">
              <a:spcBef>
                <a:spcPts val="0"/>
              </a:spcBef>
              <a:defRPr/>
            </a:lvl2pPr>
            <a:lvl3pPr indent="0" marL="0" marR="0" rtl="0" algn="l">
              <a:spcBef>
                <a:spcPts val="0"/>
              </a:spcBef>
              <a:defRPr/>
            </a:lvl3pPr>
            <a:lvl4pPr indent="0" marL="0" marR="0" rtl="0" algn="l">
              <a:spcBef>
                <a:spcPts val="0"/>
              </a:spcBef>
              <a:defRPr/>
            </a:lvl4pPr>
            <a:lvl5pPr indent="0" marL="0" marR="0" rtl="0" algn="l">
              <a:spcBef>
                <a:spcPts val="0"/>
              </a:spcBef>
              <a:defRPr/>
            </a:lvl5pPr>
            <a:lvl6pPr indent="0" marL="0" marR="0" rtl="0" algn="l">
              <a:spcBef>
                <a:spcPts val="0"/>
              </a:spcBef>
              <a:defRPr/>
            </a:lvl6pPr>
            <a:lvl7pPr indent="0" marL="0" marR="0" rtl="0" algn="l">
              <a:spcBef>
                <a:spcPts val="0"/>
              </a:spcBef>
              <a:defRPr/>
            </a:lvl7pPr>
            <a:lvl8pPr indent="0" marL="0" marR="0" rtl="0" algn="l">
              <a:spcBef>
                <a:spcPts val="0"/>
              </a:spcBef>
              <a:defRPr/>
            </a:lvl8pPr>
            <a:lvl9pPr indent="0" marL="0" marR="0" rtl="0" algn="l">
              <a:spcBef>
                <a:spcPts val="0"/>
              </a:spcBef>
              <a:defRPr/>
            </a:lvl9pPr>
          </a:lstStyle>
          <a:p/>
        </p:txBody>
      </p:sp>
      <p:sp>
        <p:nvSpPr>
          <p:cNvPr id="36" name="Shape 36"/>
          <p:cNvSpPr txBox="1"/>
          <p:nvPr>
            <p:ph idx="11" type="ftr"/>
          </p:nvPr>
        </p:nvSpPr>
        <p:spPr>
          <a:xfrm>
            <a:off x="3124200" y="6416675"/>
            <a:ext cx="2895600" cy="365125"/>
          </a:xfrm>
          <a:prstGeom prst="rect">
            <a:avLst/>
          </a:prstGeom>
          <a:noFill/>
          <a:ln>
            <a:noFill/>
          </a:ln>
        </p:spPr>
        <p:txBody>
          <a:bodyPr anchorCtr="0" anchor="b" bIns="91425" lIns="91425" rIns="91425" tIns="91425"/>
          <a:lstStyle>
            <a:lvl1pPr indent="0" marL="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1pPr>
            <a:lvl2pPr indent="0" marL="4572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2pPr>
            <a:lvl3pPr indent="0" marL="9144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3pPr>
            <a:lvl4pPr indent="0" marL="13716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4pPr>
            <a:lvl5pPr indent="0" marL="18288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5pPr>
            <a:lvl6pPr indent="0" marL="22860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6pPr>
            <a:lvl7pPr indent="0" marL="32004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7pPr>
            <a:lvl8pPr indent="0" marL="45720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8pPr>
            <a:lvl9pPr indent="0" marL="64008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9pPr>
          </a:lstStyle>
          <a:p/>
        </p:txBody>
      </p:sp>
      <p:sp>
        <p:nvSpPr>
          <p:cNvPr id="37" name="Shape 37"/>
          <p:cNvSpPr txBox="1"/>
          <p:nvPr>
            <p:ph idx="12" type="sldNum"/>
          </p:nvPr>
        </p:nvSpPr>
        <p:spPr>
          <a:xfrm>
            <a:off x="7924800" y="6416675"/>
            <a:ext cx="762000" cy="365125"/>
          </a:xfrm>
          <a:prstGeom prst="rect">
            <a:avLst/>
          </a:prstGeom>
          <a:noFill/>
          <a:ln>
            <a:noFill/>
          </a:ln>
        </p:spPr>
        <p:txBody>
          <a:bodyPr anchorCtr="0" anchor="b" bIns="45700" lIns="0" rIns="0" tIns="45700">
            <a:noAutofit/>
          </a:bodyPr>
          <a:lstStyle/>
          <a:p>
            <a:pPr indent="0" lvl="0" marL="0" marR="0" rtl="0" algn="r">
              <a:lnSpc>
                <a:spcPct val="100000"/>
              </a:lnSpc>
              <a:spcBef>
                <a:spcPts val="0"/>
              </a:spcBef>
              <a:spcAft>
                <a:spcPts val="0"/>
              </a:spcAft>
              <a:buClr>
                <a:srgbClr val="BCBCBC"/>
              </a:buClr>
              <a:buSzPct val="25000"/>
              <a:buFont typeface="Quattrocento"/>
              <a:buNone/>
            </a:pPr>
            <a:fld id="{00000000-1234-1234-1234-123412341234}" type="slidenum">
              <a:rPr b="0" baseline="0" i="0" lang="en-US" sz="1200" u="none" cap="none" strike="noStrike">
                <a:solidFill>
                  <a:srgbClr val="BCBCBC"/>
                </a:solidFill>
                <a:latin typeface="Quattrocento"/>
                <a:ea typeface="Quattrocento"/>
                <a:cs typeface="Quattrocento"/>
                <a:sym typeface="Quattrocento"/>
              </a:rPr>
              <a:t>‹#›</a:t>
            </a:fl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Obj">
  <p:cSld name="Two Content">
    <p:spTree>
      <p:nvGrpSpPr>
        <p:cNvPr id="38" name="Shape 38"/>
        <p:cNvGrpSpPr/>
        <p:nvPr/>
      </p:nvGrpSpPr>
      <p:grpSpPr>
        <a:xfrm>
          <a:off x="0" y="0"/>
          <a:ext cx="0" cy="0"/>
          <a:chOff x="0" y="0"/>
          <a:chExt cx="0" cy="0"/>
        </a:xfrm>
      </p:grpSpPr>
      <p:sp>
        <p:nvSpPr>
          <p:cNvPr id="39" name="Shape 39"/>
          <p:cNvSpPr txBox="1"/>
          <p:nvPr>
            <p:ph type="title"/>
          </p:nvPr>
        </p:nvSpPr>
        <p:spPr>
          <a:xfrm>
            <a:off x="457200" y="274637"/>
            <a:ext cx="8229600" cy="1143000"/>
          </a:xfrm>
          <a:prstGeom prst="rect">
            <a:avLst/>
          </a:prstGeom>
          <a:noFill/>
          <a:ln>
            <a:noFill/>
          </a:ln>
        </p:spPr>
        <p:txBody>
          <a:bodyPr anchorCtr="0" anchor="ctr" bIns="91425" lIns="91425" rIns="91425" tIns="91425"/>
          <a:lstStyle>
            <a:lvl1pPr rtl="0" algn="ctr">
              <a:spcBef>
                <a:spcPts val="0"/>
              </a:spcBef>
              <a:spcAft>
                <a:spcPts val="0"/>
              </a:spcAft>
              <a:defRPr b="1" sz="4100">
                <a:solidFill>
                  <a:srgbClr val="EAD594"/>
                </a:solidFill>
                <a:latin typeface="Allerta"/>
                <a:ea typeface="Allerta"/>
                <a:cs typeface="Allerta"/>
                <a:sym typeface="Allerta"/>
              </a:defRPr>
            </a:lvl1pPr>
            <a:lvl2pPr rtl="0" algn="ctr">
              <a:spcBef>
                <a:spcPts val="0"/>
              </a:spcBef>
              <a:spcAft>
                <a:spcPts val="0"/>
              </a:spcAft>
              <a:defRPr b="1" sz="4100">
                <a:solidFill>
                  <a:schemeClr val="lt1"/>
                </a:solidFill>
                <a:latin typeface="Allerta"/>
                <a:ea typeface="Allerta"/>
                <a:cs typeface="Allerta"/>
                <a:sym typeface="Allerta"/>
              </a:defRPr>
            </a:lvl2pPr>
            <a:lvl3pPr rtl="0" algn="ctr">
              <a:spcBef>
                <a:spcPts val="0"/>
              </a:spcBef>
              <a:spcAft>
                <a:spcPts val="0"/>
              </a:spcAft>
              <a:defRPr b="1" sz="4100">
                <a:solidFill>
                  <a:schemeClr val="lt1"/>
                </a:solidFill>
                <a:latin typeface="Allerta"/>
                <a:ea typeface="Allerta"/>
                <a:cs typeface="Allerta"/>
                <a:sym typeface="Allerta"/>
              </a:defRPr>
            </a:lvl3pPr>
            <a:lvl4pPr rtl="0" algn="ctr">
              <a:spcBef>
                <a:spcPts val="0"/>
              </a:spcBef>
              <a:spcAft>
                <a:spcPts val="0"/>
              </a:spcAft>
              <a:defRPr b="1" sz="4100">
                <a:solidFill>
                  <a:schemeClr val="lt1"/>
                </a:solidFill>
                <a:latin typeface="Allerta"/>
                <a:ea typeface="Allerta"/>
                <a:cs typeface="Allerta"/>
                <a:sym typeface="Allerta"/>
              </a:defRPr>
            </a:lvl4pPr>
            <a:lvl5pPr rtl="0" algn="ctr">
              <a:spcBef>
                <a:spcPts val="0"/>
              </a:spcBef>
              <a:spcAft>
                <a:spcPts val="0"/>
              </a:spcAft>
              <a:defRPr b="1" sz="4100">
                <a:solidFill>
                  <a:schemeClr val="lt1"/>
                </a:solidFill>
                <a:latin typeface="Allerta"/>
                <a:ea typeface="Allerta"/>
                <a:cs typeface="Allerta"/>
                <a:sym typeface="Allerta"/>
              </a:defRPr>
            </a:lvl5pPr>
            <a:lvl6pPr marL="457200" rtl="0" algn="ctr">
              <a:spcBef>
                <a:spcPts val="0"/>
              </a:spcBef>
              <a:spcAft>
                <a:spcPts val="0"/>
              </a:spcAft>
              <a:defRPr b="1" sz="4100">
                <a:solidFill>
                  <a:schemeClr val="lt1"/>
                </a:solidFill>
                <a:latin typeface="Allerta"/>
                <a:ea typeface="Allerta"/>
                <a:cs typeface="Allerta"/>
                <a:sym typeface="Allerta"/>
              </a:defRPr>
            </a:lvl6pPr>
            <a:lvl7pPr marL="914400" rtl="0" algn="ctr">
              <a:spcBef>
                <a:spcPts val="0"/>
              </a:spcBef>
              <a:spcAft>
                <a:spcPts val="0"/>
              </a:spcAft>
              <a:defRPr b="1" sz="4100">
                <a:solidFill>
                  <a:schemeClr val="lt1"/>
                </a:solidFill>
                <a:latin typeface="Allerta"/>
                <a:ea typeface="Allerta"/>
                <a:cs typeface="Allerta"/>
                <a:sym typeface="Allerta"/>
              </a:defRPr>
            </a:lvl7pPr>
            <a:lvl8pPr marL="1371600" rtl="0" algn="ctr">
              <a:spcBef>
                <a:spcPts val="0"/>
              </a:spcBef>
              <a:spcAft>
                <a:spcPts val="0"/>
              </a:spcAft>
              <a:defRPr b="1" sz="4100">
                <a:solidFill>
                  <a:schemeClr val="lt1"/>
                </a:solidFill>
                <a:latin typeface="Allerta"/>
                <a:ea typeface="Allerta"/>
                <a:cs typeface="Allerta"/>
                <a:sym typeface="Allerta"/>
              </a:defRPr>
            </a:lvl8pPr>
            <a:lvl9pPr marL="1828800" rtl="0" algn="ctr">
              <a:spcBef>
                <a:spcPts val="0"/>
              </a:spcBef>
              <a:spcAft>
                <a:spcPts val="0"/>
              </a:spcAft>
              <a:defRPr b="1" sz="4100">
                <a:solidFill>
                  <a:schemeClr val="lt1"/>
                </a:solidFill>
                <a:latin typeface="Allerta"/>
                <a:ea typeface="Allerta"/>
                <a:cs typeface="Allerta"/>
                <a:sym typeface="Allerta"/>
              </a:defRPr>
            </a:lvl9pPr>
          </a:lstStyle>
          <a:p/>
        </p:txBody>
      </p:sp>
      <p:sp>
        <p:nvSpPr>
          <p:cNvPr id="40" name="Shape 40"/>
          <p:cNvSpPr txBox="1"/>
          <p:nvPr>
            <p:ph idx="1" type="body"/>
          </p:nvPr>
        </p:nvSpPr>
        <p:spPr>
          <a:xfrm>
            <a:off x="457200" y="1600200"/>
            <a:ext cx="4038599" cy="4525963"/>
          </a:xfrm>
          <a:prstGeom prst="rect">
            <a:avLst/>
          </a:prstGeom>
          <a:noFill/>
          <a:ln>
            <a:noFill/>
          </a:ln>
        </p:spPr>
        <p:txBody>
          <a:bodyPr anchorCtr="0" anchor="t" bIns="91425" lIns="91425" rIns="91425" tIns="91425"/>
          <a:lstStyle>
            <a:lvl1pPr rtl="0">
              <a:spcBef>
                <a:spcPts val="0"/>
              </a:spcBef>
              <a:defRPr sz="2600"/>
            </a:lvl1pPr>
            <a:lvl2pPr rtl="0">
              <a:spcBef>
                <a:spcPts val="0"/>
              </a:spcBef>
              <a:defRPr sz="2400"/>
            </a:lvl2pPr>
            <a:lvl3pPr rtl="0">
              <a:spcBef>
                <a:spcPts val="0"/>
              </a:spcBef>
              <a:defRPr sz="2000"/>
            </a:lvl3pPr>
            <a:lvl4pPr rtl="0">
              <a:spcBef>
                <a:spcPts val="0"/>
              </a:spcBef>
              <a:defRPr sz="1800"/>
            </a:lvl4pPr>
            <a:lvl5pPr rtl="0">
              <a:spcBef>
                <a:spcPts val="0"/>
              </a:spcBef>
              <a:defRPr sz="1800"/>
            </a:lvl5pPr>
            <a:lvl6pPr rtl="0">
              <a:spcBef>
                <a:spcPts val="0"/>
              </a:spcBef>
              <a:defRPr sz="1800">
                <a:solidFill>
                  <a:schemeClr val="lt1"/>
                </a:solidFill>
                <a:latin typeface="Quattrocento"/>
                <a:ea typeface="Quattrocento"/>
                <a:cs typeface="Quattrocento"/>
                <a:sym typeface="Quattrocento"/>
              </a:defRPr>
            </a:lvl6pPr>
            <a:lvl7pPr rtl="0">
              <a:spcBef>
                <a:spcPts val="0"/>
              </a:spcBef>
              <a:defRPr sz="1600">
                <a:solidFill>
                  <a:schemeClr val="lt1"/>
                </a:solidFill>
                <a:latin typeface="Quattrocento"/>
                <a:ea typeface="Quattrocento"/>
                <a:cs typeface="Quattrocento"/>
                <a:sym typeface="Quattrocento"/>
              </a:defRPr>
            </a:lvl7pPr>
            <a:lvl8pPr rtl="0">
              <a:spcBef>
                <a:spcPts val="0"/>
              </a:spcBef>
              <a:defRPr sz="1400">
                <a:solidFill>
                  <a:schemeClr val="lt1"/>
                </a:solidFill>
                <a:latin typeface="Quattrocento"/>
                <a:ea typeface="Quattrocento"/>
                <a:cs typeface="Quattrocento"/>
                <a:sym typeface="Quattrocento"/>
              </a:defRPr>
            </a:lvl8pPr>
            <a:lvl9pPr rtl="0">
              <a:spcBef>
                <a:spcPts val="0"/>
              </a:spcBef>
              <a:defRPr baseline="0" sz="1400">
                <a:solidFill>
                  <a:schemeClr val="lt1"/>
                </a:solidFill>
                <a:latin typeface="Quattrocento"/>
                <a:ea typeface="Quattrocento"/>
                <a:cs typeface="Quattrocento"/>
                <a:sym typeface="Quattrocento"/>
              </a:defRPr>
            </a:lvl9pPr>
          </a:lstStyle>
          <a:p/>
        </p:txBody>
      </p:sp>
      <p:sp>
        <p:nvSpPr>
          <p:cNvPr id="41" name="Shape 41"/>
          <p:cNvSpPr txBox="1"/>
          <p:nvPr>
            <p:ph idx="2" type="body"/>
          </p:nvPr>
        </p:nvSpPr>
        <p:spPr>
          <a:xfrm>
            <a:off x="4648200" y="1600200"/>
            <a:ext cx="4038599" cy="4525963"/>
          </a:xfrm>
          <a:prstGeom prst="rect">
            <a:avLst/>
          </a:prstGeom>
          <a:noFill/>
          <a:ln>
            <a:noFill/>
          </a:ln>
        </p:spPr>
        <p:txBody>
          <a:bodyPr anchorCtr="0" anchor="t" bIns="91425" lIns="91425" rIns="91425" tIns="91425"/>
          <a:lstStyle>
            <a:lvl1pPr rtl="0">
              <a:spcBef>
                <a:spcPts val="0"/>
              </a:spcBef>
              <a:defRPr sz="2600"/>
            </a:lvl1pPr>
            <a:lvl2pPr rtl="0">
              <a:spcBef>
                <a:spcPts val="0"/>
              </a:spcBef>
              <a:defRPr sz="2400"/>
            </a:lvl2pPr>
            <a:lvl3pPr rtl="0">
              <a:spcBef>
                <a:spcPts val="0"/>
              </a:spcBef>
              <a:defRPr sz="2000"/>
            </a:lvl3pPr>
            <a:lvl4pPr rtl="0">
              <a:spcBef>
                <a:spcPts val="0"/>
              </a:spcBef>
              <a:defRPr sz="1800"/>
            </a:lvl4pPr>
            <a:lvl5pPr rtl="0">
              <a:spcBef>
                <a:spcPts val="0"/>
              </a:spcBef>
              <a:defRPr sz="1800"/>
            </a:lvl5pPr>
            <a:lvl6pPr rtl="0">
              <a:spcBef>
                <a:spcPts val="0"/>
              </a:spcBef>
              <a:defRPr sz="1800">
                <a:solidFill>
                  <a:schemeClr val="lt1"/>
                </a:solidFill>
                <a:latin typeface="Quattrocento"/>
                <a:ea typeface="Quattrocento"/>
                <a:cs typeface="Quattrocento"/>
                <a:sym typeface="Quattrocento"/>
              </a:defRPr>
            </a:lvl6pPr>
            <a:lvl7pPr rtl="0">
              <a:spcBef>
                <a:spcPts val="0"/>
              </a:spcBef>
              <a:defRPr sz="1600">
                <a:solidFill>
                  <a:schemeClr val="lt1"/>
                </a:solidFill>
                <a:latin typeface="Quattrocento"/>
                <a:ea typeface="Quattrocento"/>
                <a:cs typeface="Quattrocento"/>
                <a:sym typeface="Quattrocento"/>
              </a:defRPr>
            </a:lvl7pPr>
            <a:lvl8pPr rtl="0">
              <a:spcBef>
                <a:spcPts val="0"/>
              </a:spcBef>
              <a:defRPr sz="1400">
                <a:solidFill>
                  <a:schemeClr val="lt1"/>
                </a:solidFill>
                <a:latin typeface="Quattrocento"/>
                <a:ea typeface="Quattrocento"/>
                <a:cs typeface="Quattrocento"/>
                <a:sym typeface="Quattrocento"/>
              </a:defRPr>
            </a:lvl8pPr>
            <a:lvl9pPr rtl="0">
              <a:spcBef>
                <a:spcPts val="0"/>
              </a:spcBef>
              <a:defRPr baseline="0" sz="1400">
                <a:solidFill>
                  <a:schemeClr val="lt1"/>
                </a:solidFill>
                <a:latin typeface="Quattrocento"/>
                <a:ea typeface="Quattrocento"/>
                <a:cs typeface="Quattrocento"/>
                <a:sym typeface="Quattrocento"/>
              </a:defRPr>
            </a:lvl9pPr>
          </a:lstStyle>
          <a:p/>
        </p:txBody>
      </p:sp>
      <p:sp>
        <p:nvSpPr>
          <p:cNvPr id="42" name="Shape 42"/>
          <p:cNvSpPr txBox="1"/>
          <p:nvPr>
            <p:ph idx="10" type="dt"/>
          </p:nvPr>
        </p:nvSpPr>
        <p:spPr>
          <a:xfrm>
            <a:off x="457200" y="6416675"/>
            <a:ext cx="2133599" cy="365125"/>
          </a:xfrm>
          <a:prstGeom prst="rect">
            <a:avLst/>
          </a:prstGeom>
          <a:noFill/>
          <a:ln>
            <a:noFill/>
          </a:ln>
        </p:spPr>
        <p:txBody>
          <a:bodyPr anchorCtr="0" anchor="b" bIns="91425" lIns="91425" rIns="91425" tIns="91425"/>
          <a:lstStyle>
            <a:lvl1pPr indent="0" marL="0" marR="0" rtl="0" algn="l">
              <a:spcBef>
                <a:spcPts val="0"/>
              </a:spcBef>
              <a:defRPr b="0" baseline="0" i="0" sz="1200" u="none" cap="none" strike="noStrike">
                <a:solidFill>
                  <a:srgbClr val="BCBCBC"/>
                </a:solidFill>
                <a:latin typeface="Quattrocento"/>
                <a:ea typeface="Quattrocento"/>
                <a:cs typeface="Quattrocento"/>
                <a:sym typeface="Quattrocento"/>
              </a:defRPr>
            </a:lvl1pPr>
            <a:lvl2pPr indent="0" marL="0" marR="0" rtl="0" algn="l">
              <a:spcBef>
                <a:spcPts val="0"/>
              </a:spcBef>
              <a:defRPr/>
            </a:lvl2pPr>
            <a:lvl3pPr indent="0" marL="0" marR="0" rtl="0" algn="l">
              <a:spcBef>
                <a:spcPts val="0"/>
              </a:spcBef>
              <a:defRPr/>
            </a:lvl3pPr>
            <a:lvl4pPr indent="0" marL="0" marR="0" rtl="0" algn="l">
              <a:spcBef>
                <a:spcPts val="0"/>
              </a:spcBef>
              <a:defRPr/>
            </a:lvl4pPr>
            <a:lvl5pPr indent="0" marL="0" marR="0" rtl="0" algn="l">
              <a:spcBef>
                <a:spcPts val="0"/>
              </a:spcBef>
              <a:defRPr/>
            </a:lvl5pPr>
            <a:lvl6pPr indent="0" marL="0" marR="0" rtl="0" algn="l">
              <a:spcBef>
                <a:spcPts val="0"/>
              </a:spcBef>
              <a:defRPr/>
            </a:lvl6pPr>
            <a:lvl7pPr indent="0" marL="0" marR="0" rtl="0" algn="l">
              <a:spcBef>
                <a:spcPts val="0"/>
              </a:spcBef>
              <a:defRPr/>
            </a:lvl7pPr>
            <a:lvl8pPr indent="0" marL="0" marR="0" rtl="0" algn="l">
              <a:spcBef>
                <a:spcPts val="0"/>
              </a:spcBef>
              <a:defRPr/>
            </a:lvl8pPr>
            <a:lvl9pPr indent="0" marL="0" marR="0" rtl="0" algn="l">
              <a:spcBef>
                <a:spcPts val="0"/>
              </a:spcBef>
              <a:defRPr/>
            </a:lvl9pPr>
          </a:lstStyle>
          <a:p/>
        </p:txBody>
      </p:sp>
      <p:sp>
        <p:nvSpPr>
          <p:cNvPr id="43" name="Shape 43"/>
          <p:cNvSpPr txBox="1"/>
          <p:nvPr>
            <p:ph idx="11" type="ftr"/>
          </p:nvPr>
        </p:nvSpPr>
        <p:spPr>
          <a:xfrm>
            <a:off x="3124200" y="6416675"/>
            <a:ext cx="2895600" cy="365125"/>
          </a:xfrm>
          <a:prstGeom prst="rect">
            <a:avLst/>
          </a:prstGeom>
          <a:noFill/>
          <a:ln>
            <a:noFill/>
          </a:ln>
        </p:spPr>
        <p:txBody>
          <a:bodyPr anchorCtr="0" anchor="b" bIns="91425" lIns="91425" rIns="91425" tIns="91425"/>
          <a:lstStyle>
            <a:lvl1pPr indent="0" marL="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1pPr>
            <a:lvl2pPr indent="0" marL="4572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2pPr>
            <a:lvl3pPr indent="0" marL="9144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3pPr>
            <a:lvl4pPr indent="0" marL="13716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4pPr>
            <a:lvl5pPr indent="0" marL="18288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5pPr>
            <a:lvl6pPr indent="0" marL="22860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6pPr>
            <a:lvl7pPr indent="0" marL="32004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7pPr>
            <a:lvl8pPr indent="0" marL="45720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8pPr>
            <a:lvl9pPr indent="0" marL="64008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9pPr>
          </a:lstStyle>
          <a:p/>
        </p:txBody>
      </p:sp>
      <p:sp>
        <p:nvSpPr>
          <p:cNvPr id="44" name="Shape 44"/>
          <p:cNvSpPr txBox="1"/>
          <p:nvPr>
            <p:ph idx="12" type="sldNum"/>
          </p:nvPr>
        </p:nvSpPr>
        <p:spPr>
          <a:xfrm>
            <a:off x="7924800" y="6416675"/>
            <a:ext cx="762000" cy="365125"/>
          </a:xfrm>
          <a:prstGeom prst="rect">
            <a:avLst/>
          </a:prstGeom>
          <a:noFill/>
          <a:ln>
            <a:noFill/>
          </a:ln>
        </p:spPr>
        <p:txBody>
          <a:bodyPr anchorCtr="0" anchor="b" bIns="45700" lIns="0" rIns="0" tIns="45700">
            <a:noAutofit/>
          </a:bodyPr>
          <a:lstStyle/>
          <a:p>
            <a:pPr indent="0" lvl="0" marL="0" marR="0" rtl="0" algn="r">
              <a:lnSpc>
                <a:spcPct val="100000"/>
              </a:lnSpc>
              <a:spcBef>
                <a:spcPts val="0"/>
              </a:spcBef>
              <a:spcAft>
                <a:spcPts val="0"/>
              </a:spcAft>
              <a:buClr>
                <a:srgbClr val="BCBCBC"/>
              </a:buClr>
              <a:buSzPct val="25000"/>
              <a:buFont typeface="Quattrocento"/>
              <a:buNone/>
            </a:pPr>
            <a:fld id="{00000000-1234-1234-1234-123412341234}" type="slidenum">
              <a:rPr b="0" baseline="0" i="0" lang="en-US" sz="1200" u="none" cap="none" strike="noStrike">
                <a:solidFill>
                  <a:srgbClr val="BCBCBC"/>
                </a:solidFill>
                <a:latin typeface="Quattrocento"/>
                <a:ea typeface="Quattrocento"/>
                <a:cs typeface="Quattrocento"/>
                <a:sym typeface="Quattrocento"/>
              </a:rPr>
              <a:t>‹#›</a:t>
            </a:fl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picTx">
  <p:cSld name="Picture with Caption">
    <p:spTree>
      <p:nvGrpSpPr>
        <p:cNvPr id="45" name="Shape 45"/>
        <p:cNvGrpSpPr/>
        <p:nvPr/>
      </p:nvGrpSpPr>
      <p:grpSpPr>
        <a:xfrm>
          <a:off x="0" y="0"/>
          <a:ext cx="0" cy="0"/>
          <a:chOff x="0" y="0"/>
          <a:chExt cx="0" cy="0"/>
        </a:xfrm>
      </p:grpSpPr>
      <p:sp>
        <p:nvSpPr>
          <p:cNvPr id="46" name="Shape 46"/>
          <p:cNvSpPr txBox="1"/>
          <p:nvPr>
            <p:ph type="title"/>
          </p:nvPr>
        </p:nvSpPr>
        <p:spPr>
          <a:xfrm>
            <a:off x="1828800" y="609600"/>
            <a:ext cx="5486399" cy="522288"/>
          </a:xfrm>
          <a:prstGeom prst="rect">
            <a:avLst/>
          </a:prstGeom>
          <a:noFill/>
          <a:ln>
            <a:noFill/>
          </a:ln>
        </p:spPr>
        <p:txBody>
          <a:bodyPr anchorCtr="0" anchor="b" bIns="91425" lIns="91425" rIns="91425" tIns="91425"/>
          <a:lstStyle>
            <a:lvl1pPr rtl="0" algn="ctr">
              <a:spcBef>
                <a:spcPts val="0"/>
              </a:spcBef>
              <a:buFont typeface="Allerta"/>
              <a:buNone/>
              <a:defRPr b="1" sz="2000"/>
            </a:lvl1pPr>
            <a:lvl2pPr rtl="0">
              <a:spcBef>
                <a:spcPts val="0"/>
              </a:spcBef>
              <a:defRPr b="1" sz="4100">
                <a:solidFill>
                  <a:schemeClr val="lt1"/>
                </a:solidFill>
                <a:latin typeface="Allerta"/>
                <a:ea typeface="Allerta"/>
                <a:cs typeface="Allerta"/>
                <a:sym typeface="Allerta"/>
              </a:defRPr>
            </a:lvl2pPr>
            <a:lvl3pPr rtl="0">
              <a:spcBef>
                <a:spcPts val="0"/>
              </a:spcBef>
              <a:defRPr b="1" sz="4100">
                <a:solidFill>
                  <a:schemeClr val="lt1"/>
                </a:solidFill>
                <a:latin typeface="Allerta"/>
                <a:ea typeface="Allerta"/>
                <a:cs typeface="Allerta"/>
                <a:sym typeface="Allerta"/>
              </a:defRPr>
            </a:lvl3pPr>
            <a:lvl4pPr rtl="0">
              <a:spcBef>
                <a:spcPts val="0"/>
              </a:spcBef>
              <a:defRPr b="1" sz="4100">
                <a:solidFill>
                  <a:schemeClr val="lt1"/>
                </a:solidFill>
                <a:latin typeface="Allerta"/>
                <a:ea typeface="Allerta"/>
                <a:cs typeface="Allerta"/>
                <a:sym typeface="Allerta"/>
              </a:defRPr>
            </a:lvl4pPr>
            <a:lvl5pPr rtl="0">
              <a:spcBef>
                <a:spcPts val="0"/>
              </a:spcBef>
              <a:defRPr b="1" sz="4100">
                <a:solidFill>
                  <a:schemeClr val="lt1"/>
                </a:solidFill>
                <a:latin typeface="Allerta"/>
                <a:ea typeface="Allerta"/>
                <a:cs typeface="Allerta"/>
                <a:sym typeface="Allerta"/>
              </a:defRPr>
            </a:lvl5pPr>
            <a:lvl6pPr rtl="0">
              <a:spcBef>
                <a:spcPts val="0"/>
              </a:spcBef>
              <a:defRPr b="1" sz="4100">
                <a:solidFill>
                  <a:schemeClr val="lt1"/>
                </a:solidFill>
                <a:latin typeface="Allerta"/>
                <a:ea typeface="Allerta"/>
                <a:cs typeface="Allerta"/>
                <a:sym typeface="Allerta"/>
              </a:defRPr>
            </a:lvl6pPr>
            <a:lvl7pPr rtl="0">
              <a:spcBef>
                <a:spcPts val="0"/>
              </a:spcBef>
              <a:defRPr b="1" sz="4100">
                <a:solidFill>
                  <a:schemeClr val="lt1"/>
                </a:solidFill>
                <a:latin typeface="Allerta"/>
                <a:ea typeface="Allerta"/>
                <a:cs typeface="Allerta"/>
                <a:sym typeface="Allerta"/>
              </a:defRPr>
            </a:lvl7pPr>
            <a:lvl8pPr rtl="0">
              <a:spcBef>
                <a:spcPts val="0"/>
              </a:spcBef>
              <a:defRPr b="1" sz="4100">
                <a:solidFill>
                  <a:schemeClr val="lt1"/>
                </a:solidFill>
                <a:latin typeface="Allerta"/>
                <a:ea typeface="Allerta"/>
                <a:cs typeface="Allerta"/>
                <a:sym typeface="Allerta"/>
              </a:defRPr>
            </a:lvl8pPr>
            <a:lvl9pPr rtl="0">
              <a:spcBef>
                <a:spcPts val="0"/>
              </a:spcBef>
              <a:defRPr b="1" sz="4100">
                <a:solidFill>
                  <a:schemeClr val="lt1"/>
                </a:solidFill>
                <a:latin typeface="Allerta"/>
                <a:ea typeface="Allerta"/>
                <a:cs typeface="Allerta"/>
                <a:sym typeface="Allerta"/>
              </a:defRPr>
            </a:lvl9pPr>
          </a:lstStyle>
          <a:p/>
        </p:txBody>
      </p:sp>
      <p:sp>
        <p:nvSpPr>
          <p:cNvPr id="47" name="Shape 47"/>
          <p:cNvSpPr/>
          <p:nvPr>
            <p:ph idx="2" type="pic"/>
          </p:nvPr>
        </p:nvSpPr>
        <p:spPr>
          <a:xfrm>
            <a:off x="1828800" y="1831975"/>
            <a:ext cx="5486399" cy="3962399"/>
          </a:xfrm>
          <a:prstGeom prst="rect">
            <a:avLst/>
          </a:prstGeom>
          <a:solidFill>
            <a:schemeClr val="dk2"/>
          </a:solidFill>
          <a:ln cap="sq" cmpd="sng" w="44450">
            <a:solidFill>
              <a:srgbClr val="FFFFFF"/>
            </a:solidFill>
            <a:prstDash val="solid"/>
            <a:miter/>
            <a:headEnd len="med" w="med" type="none"/>
            <a:tailEnd len="med" w="med" type="none"/>
          </a:ln>
        </p:spPr>
        <p:txBody>
          <a:bodyPr anchorCtr="0" anchor="t" bIns="91425" lIns="91425" rIns="91425" tIns="91425"/>
          <a:lstStyle>
            <a:lvl1pPr indent="0" marL="0" marR="0" rtl="0" algn="l">
              <a:spcBef>
                <a:spcPts val="0"/>
              </a:spcBef>
              <a:buClr>
                <a:srgbClr val="BCBCBC"/>
              </a:buClr>
              <a:buFont typeface="Quattrocento"/>
              <a:buNone/>
              <a:defRPr b="0" baseline="0" i="0" sz="3200" u="none" cap="none" strike="noStrike">
                <a:solidFill>
                  <a:srgbClr val="BCBCBC"/>
                </a:solidFill>
                <a:latin typeface="Quattrocento"/>
                <a:ea typeface="Quattrocento"/>
                <a:cs typeface="Quattrocento"/>
                <a:sym typeface="Quattrocento"/>
              </a:defRPr>
            </a:lvl1pPr>
            <a:lvl2pPr indent="0" marL="0" marR="0" rtl="0" algn="l">
              <a:spcBef>
                <a:spcPts val="0"/>
              </a:spcBef>
              <a:defRPr/>
            </a:lvl2pPr>
            <a:lvl3pPr indent="0" marL="0" marR="0" rtl="0" algn="l">
              <a:spcBef>
                <a:spcPts val="0"/>
              </a:spcBef>
              <a:defRPr/>
            </a:lvl3pPr>
            <a:lvl4pPr indent="0" marL="0" marR="0" rtl="0" algn="l">
              <a:spcBef>
                <a:spcPts val="0"/>
              </a:spcBef>
              <a:defRPr/>
            </a:lvl4pPr>
            <a:lvl5pPr indent="0" marL="0" marR="0" rtl="0" algn="l">
              <a:spcBef>
                <a:spcPts val="0"/>
              </a:spcBef>
              <a:defRPr/>
            </a:lvl5pPr>
            <a:lvl6pPr indent="0" marL="0" marR="0" rtl="0" algn="l">
              <a:spcBef>
                <a:spcPts val="0"/>
              </a:spcBef>
              <a:defRPr/>
            </a:lvl6pPr>
            <a:lvl7pPr indent="0" marL="0" marR="0" rtl="0" algn="l">
              <a:spcBef>
                <a:spcPts val="0"/>
              </a:spcBef>
              <a:defRPr/>
            </a:lvl7pPr>
            <a:lvl8pPr indent="0" marL="0" marR="0" rtl="0" algn="l">
              <a:spcBef>
                <a:spcPts val="0"/>
              </a:spcBef>
              <a:defRPr/>
            </a:lvl8pPr>
            <a:lvl9pPr indent="0" marL="0" marR="0" rtl="0" algn="l">
              <a:spcBef>
                <a:spcPts val="0"/>
              </a:spcBef>
              <a:defRPr/>
            </a:lvl9pPr>
          </a:lstStyle>
          <a:p/>
        </p:txBody>
      </p:sp>
      <p:sp>
        <p:nvSpPr>
          <p:cNvPr id="48" name="Shape 48"/>
          <p:cNvSpPr txBox="1"/>
          <p:nvPr>
            <p:ph idx="1" type="body"/>
          </p:nvPr>
        </p:nvSpPr>
        <p:spPr>
          <a:xfrm>
            <a:off x="1828800" y="1166787"/>
            <a:ext cx="5486399" cy="530351"/>
          </a:xfrm>
          <a:prstGeom prst="rect">
            <a:avLst/>
          </a:prstGeom>
          <a:noFill/>
          <a:ln>
            <a:noFill/>
          </a:ln>
        </p:spPr>
        <p:txBody>
          <a:bodyPr anchorCtr="0" anchor="t" bIns="91425" lIns="91425" rIns="91425" tIns="91425"/>
          <a:lstStyle>
            <a:lvl1pPr indent="0" marL="0" rtl="0" algn="ctr">
              <a:spcBef>
                <a:spcPts val="0"/>
              </a:spcBef>
              <a:buFont typeface="Quattrocento"/>
              <a:buNone/>
              <a:defRPr sz="1400"/>
            </a:lvl1pPr>
            <a:lvl2pPr rtl="0">
              <a:spcBef>
                <a:spcPts val="0"/>
              </a:spcBef>
              <a:defRPr sz="1200"/>
            </a:lvl2pPr>
            <a:lvl3pPr rtl="0">
              <a:spcBef>
                <a:spcPts val="0"/>
              </a:spcBef>
              <a:defRPr sz="1000"/>
            </a:lvl3pPr>
            <a:lvl4pPr rtl="0">
              <a:spcBef>
                <a:spcPts val="0"/>
              </a:spcBef>
              <a:defRPr sz="900"/>
            </a:lvl4pPr>
            <a:lvl5pPr rtl="0">
              <a:spcBef>
                <a:spcPts val="0"/>
              </a:spcBef>
              <a:defRPr sz="900"/>
            </a:lvl5pPr>
            <a:lvl6pPr rtl="0">
              <a:spcBef>
                <a:spcPts val="0"/>
              </a:spcBef>
              <a:defRPr sz="1800">
                <a:solidFill>
                  <a:schemeClr val="lt1"/>
                </a:solidFill>
                <a:latin typeface="Quattrocento"/>
                <a:ea typeface="Quattrocento"/>
                <a:cs typeface="Quattrocento"/>
                <a:sym typeface="Quattrocento"/>
              </a:defRPr>
            </a:lvl6pPr>
            <a:lvl7pPr rtl="0">
              <a:spcBef>
                <a:spcPts val="0"/>
              </a:spcBef>
              <a:defRPr sz="1600">
                <a:solidFill>
                  <a:schemeClr val="lt1"/>
                </a:solidFill>
                <a:latin typeface="Quattrocento"/>
                <a:ea typeface="Quattrocento"/>
                <a:cs typeface="Quattrocento"/>
                <a:sym typeface="Quattrocento"/>
              </a:defRPr>
            </a:lvl7pPr>
            <a:lvl8pPr rtl="0">
              <a:spcBef>
                <a:spcPts val="0"/>
              </a:spcBef>
              <a:defRPr sz="1400">
                <a:solidFill>
                  <a:schemeClr val="lt1"/>
                </a:solidFill>
                <a:latin typeface="Quattrocento"/>
                <a:ea typeface="Quattrocento"/>
                <a:cs typeface="Quattrocento"/>
                <a:sym typeface="Quattrocento"/>
              </a:defRPr>
            </a:lvl8pPr>
            <a:lvl9pPr rtl="0">
              <a:spcBef>
                <a:spcPts val="0"/>
              </a:spcBef>
              <a:defRPr baseline="0" sz="1400">
                <a:solidFill>
                  <a:schemeClr val="lt1"/>
                </a:solidFill>
                <a:latin typeface="Quattrocento"/>
                <a:ea typeface="Quattrocento"/>
                <a:cs typeface="Quattrocento"/>
                <a:sym typeface="Quattrocento"/>
              </a:defRPr>
            </a:lvl9pPr>
          </a:lstStyle>
          <a:p/>
        </p:txBody>
      </p:sp>
      <p:sp>
        <p:nvSpPr>
          <p:cNvPr id="49" name="Shape 49"/>
          <p:cNvSpPr txBox="1"/>
          <p:nvPr>
            <p:ph idx="10" type="dt"/>
          </p:nvPr>
        </p:nvSpPr>
        <p:spPr>
          <a:xfrm>
            <a:off x="457200" y="6416675"/>
            <a:ext cx="2133599" cy="365125"/>
          </a:xfrm>
          <a:prstGeom prst="rect">
            <a:avLst/>
          </a:prstGeom>
          <a:noFill/>
          <a:ln>
            <a:noFill/>
          </a:ln>
        </p:spPr>
        <p:txBody>
          <a:bodyPr anchorCtr="0" anchor="b" bIns="91425" lIns="91425" rIns="91425" tIns="91425"/>
          <a:lstStyle>
            <a:lvl1pPr indent="0" marL="0" marR="0" rtl="0" algn="l">
              <a:spcBef>
                <a:spcPts val="0"/>
              </a:spcBef>
              <a:defRPr b="0" baseline="0" i="0" sz="1200" u="none" cap="none" strike="noStrike">
                <a:solidFill>
                  <a:srgbClr val="BCBCBC"/>
                </a:solidFill>
                <a:latin typeface="Quattrocento"/>
                <a:ea typeface="Quattrocento"/>
                <a:cs typeface="Quattrocento"/>
                <a:sym typeface="Quattrocento"/>
              </a:defRPr>
            </a:lvl1pPr>
            <a:lvl2pPr indent="0" marL="0" marR="0" rtl="0" algn="l">
              <a:spcBef>
                <a:spcPts val="0"/>
              </a:spcBef>
              <a:defRPr/>
            </a:lvl2pPr>
            <a:lvl3pPr indent="0" marL="0" marR="0" rtl="0" algn="l">
              <a:spcBef>
                <a:spcPts val="0"/>
              </a:spcBef>
              <a:defRPr/>
            </a:lvl3pPr>
            <a:lvl4pPr indent="0" marL="0" marR="0" rtl="0" algn="l">
              <a:spcBef>
                <a:spcPts val="0"/>
              </a:spcBef>
              <a:defRPr/>
            </a:lvl4pPr>
            <a:lvl5pPr indent="0" marL="0" marR="0" rtl="0" algn="l">
              <a:spcBef>
                <a:spcPts val="0"/>
              </a:spcBef>
              <a:defRPr/>
            </a:lvl5pPr>
            <a:lvl6pPr indent="0" marL="0" marR="0" rtl="0" algn="l">
              <a:spcBef>
                <a:spcPts val="0"/>
              </a:spcBef>
              <a:defRPr/>
            </a:lvl6pPr>
            <a:lvl7pPr indent="0" marL="0" marR="0" rtl="0" algn="l">
              <a:spcBef>
                <a:spcPts val="0"/>
              </a:spcBef>
              <a:defRPr/>
            </a:lvl7pPr>
            <a:lvl8pPr indent="0" marL="0" marR="0" rtl="0" algn="l">
              <a:spcBef>
                <a:spcPts val="0"/>
              </a:spcBef>
              <a:defRPr/>
            </a:lvl8pPr>
            <a:lvl9pPr indent="0" marL="0" marR="0" rtl="0" algn="l">
              <a:spcBef>
                <a:spcPts val="0"/>
              </a:spcBef>
              <a:defRPr/>
            </a:lvl9pPr>
          </a:lstStyle>
          <a:p/>
        </p:txBody>
      </p:sp>
      <p:sp>
        <p:nvSpPr>
          <p:cNvPr id="50" name="Shape 50"/>
          <p:cNvSpPr txBox="1"/>
          <p:nvPr>
            <p:ph idx="11" type="ftr"/>
          </p:nvPr>
        </p:nvSpPr>
        <p:spPr>
          <a:xfrm>
            <a:off x="3124200" y="6416675"/>
            <a:ext cx="2895600" cy="365125"/>
          </a:xfrm>
          <a:prstGeom prst="rect">
            <a:avLst/>
          </a:prstGeom>
          <a:noFill/>
          <a:ln>
            <a:noFill/>
          </a:ln>
        </p:spPr>
        <p:txBody>
          <a:bodyPr anchorCtr="0" anchor="b" bIns="91425" lIns="91425" rIns="91425" tIns="91425"/>
          <a:lstStyle>
            <a:lvl1pPr indent="0" marL="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1pPr>
            <a:lvl2pPr indent="0" marL="4572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2pPr>
            <a:lvl3pPr indent="0" marL="9144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3pPr>
            <a:lvl4pPr indent="0" marL="13716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4pPr>
            <a:lvl5pPr indent="0" marL="18288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5pPr>
            <a:lvl6pPr indent="0" marL="22860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6pPr>
            <a:lvl7pPr indent="0" marL="32004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7pPr>
            <a:lvl8pPr indent="0" marL="45720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8pPr>
            <a:lvl9pPr indent="0" marL="64008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9pPr>
          </a:lstStyle>
          <a:p/>
        </p:txBody>
      </p:sp>
      <p:sp>
        <p:nvSpPr>
          <p:cNvPr id="51" name="Shape 51"/>
          <p:cNvSpPr txBox="1"/>
          <p:nvPr>
            <p:ph idx="12" type="sldNum"/>
          </p:nvPr>
        </p:nvSpPr>
        <p:spPr>
          <a:xfrm>
            <a:off x="7924800" y="6416675"/>
            <a:ext cx="762000" cy="365125"/>
          </a:xfrm>
          <a:prstGeom prst="rect">
            <a:avLst/>
          </a:prstGeom>
          <a:noFill/>
          <a:ln>
            <a:noFill/>
          </a:ln>
        </p:spPr>
        <p:txBody>
          <a:bodyPr anchorCtr="0" anchor="b" bIns="45700" lIns="0" rIns="0" tIns="45700">
            <a:noAutofit/>
          </a:bodyPr>
          <a:lstStyle/>
          <a:p>
            <a:pPr indent="0" lvl="0" marL="0" marR="0" rtl="0" algn="r">
              <a:lnSpc>
                <a:spcPct val="100000"/>
              </a:lnSpc>
              <a:spcBef>
                <a:spcPts val="0"/>
              </a:spcBef>
              <a:spcAft>
                <a:spcPts val="0"/>
              </a:spcAft>
              <a:buClr>
                <a:srgbClr val="BCBCBC"/>
              </a:buClr>
              <a:buSzPct val="25000"/>
              <a:buFont typeface="Quattrocento"/>
              <a:buNone/>
            </a:pPr>
            <a:fld id="{00000000-1234-1234-1234-123412341234}" type="slidenum">
              <a:rPr b="0" baseline="0" i="0" lang="en-US" sz="1200" u="none" cap="none" strike="noStrike">
                <a:solidFill>
                  <a:srgbClr val="BCBCBC"/>
                </a:solidFill>
                <a:latin typeface="Quattrocento"/>
                <a:ea typeface="Quattrocento"/>
                <a:cs typeface="Quattrocento"/>
                <a:sym typeface="Quattrocento"/>
              </a:rPr>
              <a:t>‹#›</a:t>
            </a:fl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vertTitleAndTx">
  <p:cSld name="Vertical Title and Text">
    <p:spTree>
      <p:nvGrpSpPr>
        <p:cNvPr id="52" name="Shape 52"/>
        <p:cNvGrpSpPr/>
        <p:nvPr/>
      </p:nvGrpSpPr>
      <p:grpSpPr>
        <a:xfrm>
          <a:off x="0" y="0"/>
          <a:ext cx="0" cy="0"/>
          <a:chOff x="0" y="0"/>
          <a:chExt cx="0" cy="0"/>
        </a:xfrm>
      </p:grpSpPr>
      <p:sp>
        <p:nvSpPr>
          <p:cNvPr id="53" name="Shape 53"/>
          <p:cNvSpPr txBox="1"/>
          <p:nvPr>
            <p:ph type="title"/>
          </p:nvPr>
        </p:nvSpPr>
        <p:spPr>
          <a:xfrm rot="5400000">
            <a:off x="4732337" y="2171700"/>
            <a:ext cx="5851525" cy="2057400"/>
          </a:xfrm>
          <a:prstGeom prst="rect">
            <a:avLst/>
          </a:prstGeom>
          <a:noFill/>
          <a:ln>
            <a:noFill/>
          </a:ln>
        </p:spPr>
        <p:txBody>
          <a:bodyPr anchorCtr="0" anchor="ctr" bIns="91425" lIns="91425" rIns="91425" tIns="91425"/>
          <a:lstStyle>
            <a:lvl1pPr rtl="0" algn="ctr">
              <a:spcBef>
                <a:spcPts val="0"/>
              </a:spcBef>
              <a:spcAft>
                <a:spcPts val="0"/>
              </a:spcAft>
              <a:defRPr b="1" sz="4100">
                <a:solidFill>
                  <a:srgbClr val="EAD594"/>
                </a:solidFill>
                <a:latin typeface="Allerta"/>
                <a:ea typeface="Allerta"/>
                <a:cs typeface="Allerta"/>
                <a:sym typeface="Allerta"/>
              </a:defRPr>
            </a:lvl1pPr>
            <a:lvl2pPr rtl="0" algn="ctr">
              <a:spcBef>
                <a:spcPts val="0"/>
              </a:spcBef>
              <a:spcAft>
                <a:spcPts val="0"/>
              </a:spcAft>
              <a:defRPr b="1" sz="4100">
                <a:solidFill>
                  <a:schemeClr val="lt1"/>
                </a:solidFill>
                <a:latin typeface="Allerta"/>
                <a:ea typeface="Allerta"/>
                <a:cs typeface="Allerta"/>
                <a:sym typeface="Allerta"/>
              </a:defRPr>
            </a:lvl2pPr>
            <a:lvl3pPr rtl="0" algn="ctr">
              <a:spcBef>
                <a:spcPts val="0"/>
              </a:spcBef>
              <a:spcAft>
                <a:spcPts val="0"/>
              </a:spcAft>
              <a:defRPr b="1" sz="4100">
                <a:solidFill>
                  <a:schemeClr val="lt1"/>
                </a:solidFill>
                <a:latin typeface="Allerta"/>
                <a:ea typeface="Allerta"/>
                <a:cs typeface="Allerta"/>
                <a:sym typeface="Allerta"/>
              </a:defRPr>
            </a:lvl3pPr>
            <a:lvl4pPr rtl="0" algn="ctr">
              <a:spcBef>
                <a:spcPts val="0"/>
              </a:spcBef>
              <a:spcAft>
                <a:spcPts val="0"/>
              </a:spcAft>
              <a:defRPr b="1" sz="4100">
                <a:solidFill>
                  <a:schemeClr val="lt1"/>
                </a:solidFill>
                <a:latin typeface="Allerta"/>
                <a:ea typeface="Allerta"/>
                <a:cs typeface="Allerta"/>
                <a:sym typeface="Allerta"/>
              </a:defRPr>
            </a:lvl4pPr>
            <a:lvl5pPr rtl="0" algn="ctr">
              <a:spcBef>
                <a:spcPts val="0"/>
              </a:spcBef>
              <a:spcAft>
                <a:spcPts val="0"/>
              </a:spcAft>
              <a:defRPr b="1" sz="4100">
                <a:solidFill>
                  <a:schemeClr val="lt1"/>
                </a:solidFill>
                <a:latin typeface="Allerta"/>
                <a:ea typeface="Allerta"/>
                <a:cs typeface="Allerta"/>
                <a:sym typeface="Allerta"/>
              </a:defRPr>
            </a:lvl5pPr>
            <a:lvl6pPr marL="457200" rtl="0" algn="ctr">
              <a:spcBef>
                <a:spcPts val="0"/>
              </a:spcBef>
              <a:spcAft>
                <a:spcPts val="0"/>
              </a:spcAft>
              <a:defRPr b="1" sz="4100">
                <a:solidFill>
                  <a:schemeClr val="lt1"/>
                </a:solidFill>
                <a:latin typeface="Allerta"/>
                <a:ea typeface="Allerta"/>
                <a:cs typeface="Allerta"/>
                <a:sym typeface="Allerta"/>
              </a:defRPr>
            </a:lvl6pPr>
            <a:lvl7pPr marL="914400" rtl="0" algn="ctr">
              <a:spcBef>
                <a:spcPts val="0"/>
              </a:spcBef>
              <a:spcAft>
                <a:spcPts val="0"/>
              </a:spcAft>
              <a:defRPr b="1" sz="4100">
                <a:solidFill>
                  <a:schemeClr val="lt1"/>
                </a:solidFill>
                <a:latin typeface="Allerta"/>
                <a:ea typeface="Allerta"/>
                <a:cs typeface="Allerta"/>
                <a:sym typeface="Allerta"/>
              </a:defRPr>
            </a:lvl7pPr>
            <a:lvl8pPr marL="1371600" rtl="0" algn="ctr">
              <a:spcBef>
                <a:spcPts val="0"/>
              </a:spcBef>
              <a:spcAft>
                <a:spcPts val="0"/>
              </a:spcAft>
              <a:defRPr b="1" sz="4100">
                <a:solidFill>
                  <a:schemeClr val="lt1"/>
                </a:solidFill>
                <a:latin typeface="Allerta"/>
                <a:ea typeface="Allerta"/>
                <a:cs typeface="Allerta"/>
                <a:sym typeface="Allerta"/>
              </a:defRPr>
            </a:lvl8pPr>
            <a:lvl9pPr marL="1828800" rtl="0" algn="ctr">
              <a:spcBef>
                <a:spcPts val="0"/>
              </a:spcBef>
              <a:spcAft>
                <a:spcPts val="0"/>
              </a:spcAft>
              <a:defRPr b="1" sz="4100">
                <a:solidFill>
                  <a:schemeClr val="lt1"/>
                </a:solidFill>
                <a:latin typeface="Allerta"/>
                <a:ea typeface="Allerta"/>
                <a:cs typeface="Allerta"/>
                <a:sym typeface="Allerta"/>
              </a:defRPr>
            </a:lvl9pPr>
          </a:lstStyle>
          <a:p/>
        </p:txBody>
      </p:sp>
      <p:sp>
        <p:nvSpPr>
          <p:cNvPr id="54" name="Shape 54"/>
          <p:cNvSpPr txBox="1"/>
          <p:nvPr>
            <p:ph idx="1" type="body"/>
          </p:nvPr>
        </p:nvSpPr>
        <p:spPr>
          <a:xfrm rot="5400000">
            <a:off x="541337" y="190500"/>
            <a:ext cx="5851525" cy="6019799"/>
          </a:xfrm>
          <a:prstGeom prst="rect">
            <a:avLst/>
          </a:prstGeom>
          <a:noFill/>
          <a:ln>
            <a:noFill/>
          </a:ln>
        </p:spPr>
        <p:txBody>
          <a:bodyPr anchorCtr="0" anchor="t" bIns="91425" lIns="91425" rIns="91425" tIns="91425"/>
          <a:lstStyle>
            <a:lvl1pPr indent="-305117" marL="547688" rtl="0" algn="l">
              <a:spcBef>
                <a:spcPts val="560"/>
              </a:spcBef>
              <a:spcAft>
                <a:spcPts val="0"/>
              </a:spcAft>
              <a:buClr>
                <a:srgbClr val="F9F9F9"/>
              </a:buClr>
              <a:buFont typeface="Noto Sans Symbols"/>
              <a:buChar char="⬜"/>
              <a:defRPr sz="2800">
                <a:solidFill>
                  <a:schemeClr val="lt1"/>
                </a:solidFill>
                <a:latin typeface="Quattrocento"/>
                <a:ea typeface="Quattrocento"/>
                <a:cs typeface="Quattrocento"/>
                <a:sym typeface="Quattrocento"/>
              </a:defRPr>
            </a:lvl1pPr>
            <a:lvl2pPr indent="-162243" marL="868363" rtl="0" algn="l">
              <a:spcBef>
                <a:spcPts val="480"/>
              </a:spcBef>
              <a:spcAft>
                <a:spcPts val="0"/>
              </a:spcAft>
              <a:buClr>
                <a:schemeClr val="lt1"/>
              </a:buClr>
              <a:buFont typeface="Noto Sans Symbols"/>
              <a:buChar char="◼"/>
              <a:defRPr sz="2400">
                <a:solidFill>
                  <a:schemeClr val="lt1"/>
                </a:solidFill>
                <a:latin typeface="Quattrocento"/>
                <a:ea typeface="Quattrocento"/>
                <a:cs typeface="Quattrocento"/>
                <a:sym typeface="Quattrocento"/>
              </a:defRPr>
            </a:lvl2pPr>
            <a:lvl3pPr indent="-99060" marL="1133475" rtl="0" algn="l">
              <a:spcBef>
                <a:spcPts val="440"/>
              </a:spcBef>
              <a:spcAft>
                <a:spcPts val="0"/>
              </a:spcAft>
              <a:buClr>
                <a:schemeClr val="lt1"/>
              </a:buClr>
              <a:buFont typeface="Noto Sans Symbols"/>
              <a:buChar char="▫"/>
              <a:defRPr sz="2200">
                <a:solidFill>
                  <a:schemeClr val="lt1"/>
                </a:solidFill>
                <a:latin typeface="Quattrocento"/>
                <a:ea typeface="Quattrocento"/>
                <a:cs typeface="Quattrocento"/>
                <a:sym typeface="Quattrocento"/>
              </a:defRPr>
            </a:lvl3pPr>
            <a:lvl4pPr indent="-57150" marL="1352550" rtl="0" algn="l">
              <a:spcBef>
                <a:spcPts val="400"/>
              </a:spcBef>
              <a:spcAft>
                <a:spcPts val="0"/>
              </a:spcAft>
              <a:buClr>
                <a:schemeClr val="lt1"/>
              </a:buClr>
              <a:buFont typeface="Noto Sans Symbols"/>
              <a:buChar char="●"/>
              <a:defRPr sz="2000">
                <a:solidFill>
                  <a:schemeClr val="lt1"/>
                </a:solidFill>
                <a:latin typeface="Quattrocento"/>
                <a:ea typeface="Quattrocento"/>
                <a:cs typeface="Quattrocento"/>
                <a:sym typeface="Quattrocento"/>
              </a:defRPr>
            </a:lvl4pPr>
            <a:lvl5pPr indent="-58737" marL="1544638" rtl="0" algn="l">
              <a:spcBef>
                <a:spcPts val="400"/>
              </a:spcBef>
              <a:spcAft>
                <a:spcPts val="0"/>
              </a:spcAft>
              <a:buClr>
                <a:schemeClr val="lt1"/>
              </a:buClr>
              <a:buFont typeface="Noto Sans Symbols"/>
              <a:buChar char="◾"/>
              <a:defRPr sz="2000">
                <a:solidFill>
                  <a:schemeClr val="lt1"/>
                </a:solidFill>
                <a:latin typeface="Quattrocento"/>
                <a:ea typeface="Quattrocento"/>
                <a:cs typeface="Quattrocento"/>
                <a:sym typeface="Quattrocento"/>
              </a:defRPr>
            </a:lvl5pPr>
            <a:lvl6pPr indent="-75692" marL="1764792" rtl="0" algn="l">
              <a:spcBef>
                <a:spcPts val="360"/>
              </a:spcBef>
              <a:buClr>
                <a:schemeClr val="lt1"/>
              </a:buClr>
              <a:buFont typeface="Noto Sans Symbols"/>
              <a:buChar char="●"/>
              <a:defRPr sz="1800">
                <a:solidFill>
                  <a:schemeClr val="lt1"/>
                </a:solidFill>
                <a:latin typeface="Quattrocento"/>
                <a:ea typeface="Quattrocento"/>
                <a:cs typeface="Quattrocento"/>
                <a:sym typeface="Quattrocento"/>
              </a:defRPr>
            </a:lvl6pPr>
            <a:lvl7pPr indent="-86360" marL="1965960" rtl="0" algn="l">
              <a:spcBef>
                <a:spcPts val="320"/>
              </a:spcBef>
              <a:buClr>
                <a:schemeClr val="lt1"/>
              </a:buClr>
              <a:buFont typeface="Noto Sans Symbols"/>
              <a:buChar char="⚫"/>
              <a:defRPr sz="1600">
                <a:solidFill>
                  <a:schemeClr val="lt1"/>
                </a:solidFill>
                <a:latin typeface="Quattrocento"/>
                <a:ea typeface="Quattrocento"/>
                <a:cs typeface="Quattrocento"/>
                <a:sym typeface="Quattrocento"/>
              </a:defRPr>
            </a:lvl7pPr>
            <a:lvl8pPr indent="-97027" marL="2167128" rtl="0" algn="l">
              <a:spcBef>
                <a:spcPts val="280"/>
              </a:spcBef>
              <a:buClr>
                <a:schemeClr val="lt1"/>
              </a:buClr>
              <a:buFont typeface="Noto Sans Symbols"/>
              <a:buChar char="⚫"/>
              <a:defRPr sz="1400">
                <a:solidFill>
                  <a:schemeClr val="lt1"/>
                </a:solidFill>
                <a:latin typeface="Quattrocento"/>
                <a:ea typeface="Quattrocento"/>
                <a:cs typeface="Quattrocento"/>
                <a:sym typeface="Quattrocento"/>
              </a:defRPr>
            </a:lvl8pPr>
            <a:lvl9pPr indent="-94995" marL="2368296" rtl="0" algn="l">
              <a:spcBef>
                <a:spcPts val="280"/>
              </a:spcBef>
              <a:buClr>
                <a:schemeClr val="lt1"/>
              </a:buClr>
              <a:buFont typeface="Noto Sans Symbols"/>
              <a:buChar char="⚫"/>
              <a:defRPr baseline="0" sz="1400">
                <a:solidFill>
                  <a:schemeClr val="lt1"/>
                </a:solidFill>
                <a:latin typeface="Quattrocento"/>
                <a:ea typeface="Quattrocento"/>
                <a:cs typeface="Quattrocento"/>
                <a:sym typeface="Quattrocento"/>
              </a:defRPr>
            </a:lvl9pPr>
          </a:lstStyle>
          <a:p/>
        </p:txBody>
      </p:sp>
      <p:sp>
        <p:nvSpPr>
          <p:cNvPr id="55" name="Shape 55"/>
          <p:cNvSpPr txBox="1"/>
          <p:nvPr>
            <p:ph idx="10" type="dt"/>
          </p:nvPr>
        </p:nvSpPr>
        <p:spPr>
          <a:xfrm>
            <a:off x="457200" y="6416675"/>
            <a:ext cx="2133599" cy="365125"/>
          </a:xfrm>
          <a:prstGeom prst="rect">
            <a:avLst/>
          </a:prstGeom>
          <a:noFill/>
          <a:ln>
            <a:noFill/>
          </a:ln>
        </p:spPr>
        <p:txBody>
          <a:bodyPr anchorCtr="0" anchor="b" bIns="91425" lIns="91425" rIns="91425" tIns="91425"/>
          <a:lstStyle>
            <a:lvl1pPr indent="0" marL="0" marR="0" rtl="0" algn="l">
              <a:spcBef>
                <a:spcPts val="0"/>
              </a:spcBef>
              <a:defRPr b="0" baseline="0" i="0" sz="1200" u="none" cap="none" strike="noStrike">
                <a:solidFill>
                  <a:srgbClr val="BCBCBC"/>
                </a:solidFill>
                <a:latin typeface="Quattrocento"/>
                <a:ea typeface="Quattrocento"/>
                <a:cs typeface="Quattrocento"/>
                <a:sym typeface="Quattrocento"/>
              </a:defRPr>
            </a:lvl1pPr>
            <a:lvl2pPr indent="0" marL="0" marR="0" rtl="0" algn="l">
              <a:spcBef>
                <a:spcPts val="0"/>
              </a:spcBef>
              <a:defRPr/>
            </a:lvl2pPr>
            <a:lvl3pPr indent="0" marL="0" marR="0" rtl="0" algn="l">
              <a:spcBef>
                <a:spcPts val="0"/>
              </a:spcBef>
              <a:defRPr/>
            </a:lvl3pPr>
            <a:lvl4pPr indent="0" marL="0" marR="0" rtl="0" algn="l">
              <a:spcBef>
                <a:spcPts val="0"/>
              </a:spcBef>
              <a:defRPr/>
            </a:lvl4pPr>
            <a:lvl5pPr indent="0" marL="0" marR="0" rtl="0" algn="l">
              <a:spcBef>
                <a:spcPts val="0"/>
              </a:spcBef>
              <a:defRPr/>
            </a:lvl5pPr>
            <a:lvl6pPr indent="0" marL="0" marR="0" rtl="0" algn="l">
              <a:spcBef>
                <a:spcPts val="0"/>
              </a:spcBef>
              <a:defRPr/>
            </a:lvl6pPr>
            <a:lvl7pPr indent="0" marL="0" marR="0" rtl="0" algn="l">
              <a:spcBef>
                <a:spcPts val="0"/>
              </a:spcBef>
              <a:defRPr/>
            </a:lvl7pPr>
            <a:lvl8pPr indent="0" marL="0" marR="0" rtl="0" algn="l">
              <a:spcBef>
                <a:spcPts val="0"/>
              </a:spcBef>
              <a:defRPr/>
            </a:lvl8pPr>
            <a:lvl9pPr indent="0" marL="0" marR="0" rtl="0" algn="l">
              <a:spcBef>
                <a:spcPts val="0"/>
              </a:spcBef>
              <a:defRPr/>
            </a:lvl9pPr>
          </a:lstStyle>
          <a:p/>
        </p:txBody>
      </p:sp>
      <p:sp>
        <p:nvSpPr>
          <p:cNvPr id="56" name="Shape 56"/>
          <p:cNvSpPr txBox="1"/>
          <p:nvPr>
            <p:ph idx="11" type="ftr"/>
          </p:nvPr>
        </p:nvSpPr>
        <p:spPr>
          <a:xfrm>
            <a:off x="3124200" y="6416675"/>
            <a:ext cx="2895600" cy="365125"/>
          </a:xfrm>
          <a:prstGeom prst="rect">
            <a:avLst/>
          </a:prstGeom>
          <a:noFill/>
          <a:ln>
            <a:noFill/>
          </a:ln>
        </p:spPr>
        <p:txBody>
          <a:bodyPr anchorCtr="0" anchor="b" bIns="91425" lIns="91425" rIns="91425" tIns="91425"/>
          <a:lstStyle>
            <a:lvl1pPr indent="0" marL="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1pPr>
            <a:lvl2pPr indent="0" marL="4572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2pPr>
            <a:lvl3pPr indent="0" marL="9144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3pPr>
            <a:lvl4pPr indent="0" marL="13716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4pPr>
            <a:lvl5pPr indent="0" marL="18288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5pPr>
            <a:lvl6pPr indent="0" marL="22860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6pPr>
            <a:lvl7pPr indent="0" marL="32004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7pPr>
            <a:lvl8pPr indent="0" marL="45720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8pPr>
            <a:lvl9pPr indent="0" marL="64008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9pPr>
          </a:lstStyle>
          <a:p/>
        </p:txBody>
      </p:sp>
      <p:sp>
        <p:nvSpPr>
          <p:cNvPr id="57" name="Shape 57"/>
          <p:cNvSpPr txBox="1"/>
          <p:nvPr>
            <p:ph idx="12" type="sldNum"/>
          </p:nvPr>
        </p:nvSpPr>
        <p:spPr>
          <a:xfrm>
            <a:off x="7924800" y="6416675"/>
            <a:ext cx="762000" cy="365125"/>
          </a:xfrm>
          <a:prstGeom prst="rect">
            <a:avLst/>
          </a:prstGeom>
          <a:noFill/>
          <a:ln>
            <a:noFill/>
          </a:ln>
        </p:spPr>
        <p:txBody>
          <a:bodyPr anchorCtr="0" anchor="b" bIns="45700" lIns="0" rIns="0" tIns="45700">
            <a:noAutofit/>
          </a:bodyPr>
          <a:lstStyle/>
          <a:p>
            <a:pPr indent="0" lvl="0" marL="0" marR="0" rtl="0" algn="r">
              <a:lnSpc>
                <a:spcPct val="100000"/>
              </a:lnSpc>
              <a:spcBef>
                <a:spcPts val="0"/>
              </a:spcBef>
              <a:spcAft>
                <a:spcPts val="0"/>
              </a:spcAft>
              <a:buClr>
                <a:srgbClr val="BCBCBC"/>
              </a:buClr>
              <a:buSzPct val="25000"/>
              <a:buFont typeface="Quattrocento"/>
              <a:buNone/>
            </a:pPr>
            <a:fld id="{00000000-1234-1234-1234-123412341234}" type="slidenum">
              <a:rPr b="0" baseline="0" i="0" lang="en-US" sz="1200" u="none" cap="none" strike="noStrike">
                <a:solidFill>
                  <a:srgbClr val="BCBCBC"/>
                </a:solidFill>
                <a:latin typeface="Quattrocento"/>
                <a:ea typeface="Quattrocento"/>
                <a:cs typeface="Quattrocento"/>
                <a:sym typeface="Quattrocento"/>
              </a:rPr>
              <a:t>‹#›</a:t>
            </a:fl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vertTx">
  <p:cSld name="Title and Vertical Text">
    <p:spTree>
      <p:nvGrpSpPr>
        <p:cNvPr id="58" name="Shape 58"/>
        <p:cNvGrpSpPr/>
        <p:nvPr/>
      </p:nvGrpSpPr>
      <p:grpSpPr>
        <a:xfrm>
          <a:off x="0" y="0"/>
          <a:ext cx="0" cy="0"/>
          <a:chOff x="0" y="0"/>
          <a:chExt cx="0" cy="0"/>
        </a:xfrm>
      </p:grpSpPr>
      <p:sp>
        <p:nvSpPr>
          <p:cNvPr id="59" name="Shape 59"/>
          <p:cNvSpPr txBox="1"/>
          <p:nvPr>
            <p:ph type="title"/>
          </p:nvPr>
        </p:nvSpPr>
        <p:spPr>
          <a:xfrm>
            <a:off x="457200" y="274637"/>
            <a:ext cx="8229600" cy="1143000"/>
          </a:xfrm>
          <a:prstGeom prst="rect">
            <a:avLst/>
          </a:prstGeom>
          <a:noFill/>
          <a:ln>
            <a:noFill/>
          </a:ln>
        </p:spPr>
        <p:txBody>
          <a:bodyPr anchorCtr="0" anchor="ctr" bIns="91425" lIns="91425" rIns="91425" tIns="91425"/>
          <a:lstStyle>
            <a:lvl1pPr rtl="0" algn="ctr">
              <a:spcBef>
                <a:spcPts val="0"/>
              </a:spcBef>
              <a:spcAft>
                <a:spcPts val="0"/>
              </a:spcAft>
              <a:defRPr b="1" sz="4100">
                <a:solidFill>
                  <a:srgbClr val="EAD594"/>
                </a:solidFill>
                <a:latin typeface="Allerta"/>
                <a:ea typeface="Allerta"/>
                <a:cs typeface="Allerta"/>
                <a:sym typeface="Allerta"/>
              </a:defRPr>
            </a:lvl1pPr>
            <a:lvl2pPr rtl="0" algn="ctr">
              <a:spcBef>
                <a:spcPts val="0"/>
              </a:spcBef>
              <a:spcAft>
                <a:spcPts val="0"/>
              </a:spcAft>
              <a:defRPr b="1" sz="4100">
                <a:solidFill>
                  <a:schemeClr val="lt1"/>
                </a:solidFill>
                <a:latin typeface="Allerta"/>
                <a:ea typeface="Allerta"/>
                <a:cs typeface="Allerta"/>
                <a:sym typeface="Allerta"/>
              </a:defRPr>
            </a:lvl2pPr>
            <a:lvl3pPr rtl="0" algn="ctr">
              <a:spcBef>
                <a:spcPts val="0"/>
              </a:spcBef>
              <a:spcAft>
                <a:spcPts val="0"/>
              </a:spcAft>
              <a:defRPr b="1" sz="4100">
                <a:solidFill>
                  <a:schemeClr val="lt1"/>
                </a:solidFill>
                <a:latin typeface="Allerta"/>
                <a:ea typeface="Allerta"/>
                <a:cs typeface="Allerta"/>
                <a:sym typeface="Allerta"/>
              </a:defRPr>
            </a:lvl3pPr>
            <a:lvl4pPr rtl="0" algn="ctr">
              <a:spcBef>
                <a:spcPts val="0"/>
              </a:spcBef>
              <a:spcAft>
                <a:spcPts val="0"/>
              </a:spcAft>
              <a:defRPr b="1" sz="4100">
                <a:solidFill>
                  <a:schemeClr val="lt1"/>
                </a:solidFill>
                <a:latin typeface="Allerta"/>
                <a:ea typeface="Allerta"/>
                <a:cs typeface="Allerta"/>
                <a:sym typeface="Allerta"/>
              </a:defRPr>
            </a:lvl4pPr>
            <a:lvl5pPr rtl="0" algn="ctr">
              <a:spcBef>
                <a:spcPts val="0"/>
              </a:spcBef>
              <a:spcAft>
                <a:spcPts val="0"/>
              </a:spcAft>
              <a:defRPr b="1" sz="4100">
                <a:solidFill>
                  <a:schemeClr val="lt1"/>
                </a:solidFill>
                <a:latin typeface="Allerta"/>
                <a:ea typeface="Allerta"/>
                <a:cs typeface="Allerta"/>
                <a:sym typeface="Allerta"/>
              </a:defRPr>
            </a:lvl5pPr>
            <a:lvl6pPr marL="457200" rtl="0" algn="ctr">
              <a:spcBef>
                <a:spcPts val="0"/>
              </a:spcBef>
              <a:spcAft>
                <a:spcPts val="0"/>
              </a:spcAft>
              <a:defRPr b="1" sz="4100">
                <a:solidFill>
                  <a:schemeClr val="lt1"/>
                </a:solidFill>
                <a:latin typeface="Allerta"/>
                <a:ea typeface="Allerta"/>
                <a:cs typeface="Allerta"/>
                <a:sym typeface="Allerta"/>
              </a:defRPr>
            </a:lvl6pPr>
            <a:lvl7pPr marL="914400" rtl="0" algn="ctr">
              <a:spcBef>
                <a:spcPts val="0"/>
              </a:spcBef>
              <a:spcAft>
                <a:spcPts val="0"/>
              </a:spcAft>
              <a:defRPr b="1" sz="4100">
                <a:solidFill>
                  <a:schemeClr val="lt1"/>
                </a:solidFill>
                <a:latin typeface="Allerta"/>
                <a:ea typeface="Allerta"/>
                <a:cs typeface="Allerta"/>
                <a:sym typeface="Allerta"/>
              </a:defRPr>
            </a:lvl7pPr>
            <a:lvl8pPr marL="1371600" rtl="0" algn="ctr">
              <a:spcBef>
                <a:spcPts val="0"/>
              </a:spcBef>
              <a:spcAft>
                <a:spcPts val="0"/>
              </a:spcAft>
              <a:defRPr b="1" sz="4100">
                <a:solidFill>
                  <a:schemeClr val="lt1"/>
                </a:solidFill>
                <a:latin typeface="Allerta"/>
                <a:ea typeface="Allerta"/>
                <a:cs typeface="Allerta"/>
                <a:sym typeface="Allerta"/>
              </a:defRPr>
            </a:lvl8pPr>
            <a:lvl9pPr marL="1828800" rtl="0" algn="ctr">
              <a:spcBef>
                <a:spcPts val="0"/>
              </a:spcBef>
              <a:spcAft>
                <a:spcPts val="0"/>
              </a:spcAft>
              <a:defRPr b="1" sz="4100">
                <a:solidFill>
                  <a:schemeClr val="lt1"/>
                </a:solidFill>
                <a:latin typeface="Allerta"/>
                <a:ea typeface="Allerta"/>
                <a:cs typeface="Allerta"/>
                <a:sym typeface="Allerta"/>
              </a:defRPr>
            </a:lvl9pPr>
          </a:lstStyle>
          <a:p/>
        </p:txBody>
      </p:sp>
      <p:sp>
        <p:nvSpPr>
          <p:cNvPr id="60" name="Shape 60"/>
          <p:cNvSpPr txBox="1"/>
          <p:nvPr>
            <p:ph idx="1" type="body"/>
          </p:nvPr>
        </p:nvSpPr>
        <p:spPr>
          <a:xfrm rot="5400000">
            <a:off x="2217737" y="-160337"/>
            <a:ext cx="4708524" cy="8229600"/>
          </a:xfrm>
          <a:prstGeom prst="rect">
            <a:avLst/>
          </a:prstGeom>
          <a:noFill/>
          <a:ln>
            <a:noFill/>
          </a:ln>
        </p:spPr>
        <p:txBody>
          <a:bodyPr anchorCtr="0" anchor="t" bIns="91425" lIns="91425" rIns="91425" tIns="91425"/>
          <a:lstStyle>
            <a:lvl1pPr indent="-305117" marL="547688" rtl="0" algn="l">
              <a:spcBef>
                <a:spcPts val="560"/>
              </a:spcBef>
              <a:spcAft>
                <a:spcPts val="0"/>
              </a:spcAft>
              <a:buClr>
                <a:srgbClr val="F9F9F9"/>
              </a:buClr>
              <a:buFont typeface="Noto Sans Symbols"/>
              <a:buChar char="⬜"/>
              <a:defRPr sz="2800">
                <a:solidFill>
                  <a:schemeClr val="lt1"/>
                </a:solidFill>
                <a:latin typeface="Quattrocento"/>
                <a:ea typeface="Quattrocento"/>
                <a:cs typeface="Quattrocento"/>
                <a:sym typeface="Quattrocento"/>
              </a:defRPr>
            </a:lvl1pPr>
            <a:lvl2pPr indent="-162243" marL="868363" rtl="0" algn="l">
              <a:spcBef>
                <a:spcPts val="480"/>
              </a:spcBef>
              <a:spcAft>
                <a:spcPts val="0"/>
              </a:spcAft>
              <a:buClr>
                <a:schemeClr val="lt1"/>
              </a:buClr>
              <a:buFont typeface="Noto Sans Symbols"/>
              <a:buChar char="◼"/>
              <a:defRPr sz="2400">
                <a:solidFill>
                  <a:schemeClr val="lt1"/>
                </a:solidFill>
                <a:latin typeface="Quattrocento"/>
                <a:ea typeface="Quattrocento"/>
                <a:cs typeface="Quattrocento"/>
                <a:sym typeface="Quattrocento"/>
              </a:defRPr>
            </a:lvl2pPr>
            <a:lvl3pPr indent="-99060" marL="1133475" rtl="0" algn="l">
              <a:spcBef>
                <a:spcPts val="440"/>
              </a:spcBef>
              <a:spcAft>
                <a:spcPts val="0"/>
              </a:spcAft>
              <a:buClr>
                <a:schemeClr val="lt1"/>
              </a:buClr>
              <a:buFont typeface="Noto Sans Symbols"/>
              <a:buChar char="▫"/>
              <a:defRPr sz="2200">
                <a:solidFill>
                  <a:schemeClr val="lt1"/>
                </a:solidFill>
                <a:latin typeface="Quattrocento"/>
                <a:ea typeface="Quattrocento"/>
                <a:cs typeface="Quattrocento"/>
                <a:sym typeface="Quattrocento"/>
              </a:defRPr>
            </a:lvl3pPr>
            <a:lvl4pPr indent="-57150" marL="1352550" rtl="0" algn="l">
              <a:spcBef>
                <a:spcPts val="400"/>
              </a:spcBef>
              <a:spcAft>
                <a:spcPts val="0"/>
              </a:spcAft>
              <a:buClr>
                <a:schemeClr val="lt1"/>
              </a:buClr>
              <a:buFont typeface="Noto Sans Symbols"/>
              <a:buChar char="●"/>
              <a:defRPr sz="2000">
                <a:solidFill>
                  <a:schemeClr val="lt1"/>
                </a:solidFill>
                <a:latin typeface="Quattrocento"/>
                <a:ea typeface="Quattrocento"/>
                <a:cs typeface="Quattrocento"/>
                <a:sym typeface="Quattrocento"/>
              </a:defRPr>
            </a:lvl4pPr>
            <a:lvl5pPr indent="-58737" marL="1544638" rtl="0" algn="l">
              <a:spcBef>
                <a:spcPts val="400"/>
              </a:spcBef>
              <a:spcAft>
                <a:spcPts val="0"/>
              </a:spcAft>
              <a:buClr>
                <a:schemeClr val="lt1"/>
              </a:buClr>
              <a:buFont typeface="Noto Sans Symbols"/>
              <a:buChar char="◾"/>
              <a:defRPr sz="2000">
                <a:solidFill>
                  <a:schemeClr val="lt1"/>
                </a:solidFill>
                <a:latin typeface="Quattrocento"/>
                <a:ea typeface="Quattrocento"/>
                <a:cs typeface="Quattrocento"/>
                <a:sym typeface="Quattrocento"/>
              </a:defRPr>
            </a:lvl5pPr>
            <a:lvl6pPr indent="-75692" marL="1764792" rtl="0" algn="l">
              <a:spcBef>
                <a:spcPts val="360"/>
              </a:spcBef>
              <a:buClr>
                <a:schemeClr val="lt1"/>
              </a:buClr>
              <a:buFont typeface="Noto Sans Symbols"/>
              <a:buChar char="●"/>
              <a:defRPr sz="1800">
                <a:solidFill>
                  <a:schemeClr val="lt1"/>
                </a:solidFill>
                <a:latin typeface="Quattrocento"/>
                <a:ea typeface="Quattrocento"/>
                <a:cs typeface="Quattrocento"/>
                <a:sym typeface="Quattrocento"/>
              </a:defRPr>
            </a:lvl6pPr>
            <a:lvl7pPr indent="-86360" marL="1965960" rtl="0" algn="l">
              <a:spcBef>
                <a:spcPts val="320"/>
              </a:spcBef>
              <a:buClr>
                <a:schemeClr val="lt1"/>
              </a:buClr>
              <a:buFont typeface="Noto Sans Symbols"/>
              <a:buChar char="⚫"/>
              <a:defRPr sz="1600">
                <a:solidFill>
                  <a:schemeClr val="lt1"/>
                </a:solidFill>
                <a:latin typeface="Quattrocento"/>
                <a:ea typeface="Quattrocento"/>
                <a:cs typeface="Quattrocento"/>
                <a:sym typeface="Quattrocento"/>
              </a:defRPr>
            </a:lvl7pPr>
            <a:lvl8pPr indent="-97027" marL="2167128" rtl="0" algn="l">
              <a:spcBef>
                <a:spcPts val="280"/>
              </a:spcBef>
              <a:buClr>
                <a:schemeClr val="lt1"/>
              </a:buClr>
              <a:buFont typeface="Noto Sans Symbols"/>
              <a:buChar char="⚫"/>
              <a:defRPr sz="1400">
                <a:solidFill>
                  <a:schemeClr val="lt1"/>
                </a:solidFill>
                <a:latin typeface="Quattrocento"/>
                <a:ea typeface="Quattrocento"/>
                <a:cs typeface="Quattrocento"/>
                <a:sym typeface="Quattrocento"/>
              </a:defRPr>
            </a:lvl8pPr>
            <a:lvl9pPr indent="-94995" marL="2368296" rtl="0" algn="l">
              <a:spcBef>
                <a:spcPts val="280"/>
              </a:spcBef>
              <a:buClr>
                <a:schemeClr val="lt1"/>
              </a:buClr>
              <a:buFont typeface="Noto Sans Symbols"/>
              <a:buChar char="⚫"/>
              <a:defRPr baseline="0" sz="1400">
                <a:solidFill>
                  <a:schemeClr val="lt1"/>
                </a:solidFill>
                <a:latin typeface="Quattrocento"/>
                <a:ea typeface="Quattrocento"/>
                <a:cs typeface="Quattrocento"/>
                <a:sym typeface="Quattrocento"/>
              </a:defRPr>
            </a:lvl9pPr>
          </a:lstStyle>
          <a:p/>
        </p:txBody>
      </p:sp>
      <p:sp>
        <p:nvSpPr>
          <p:cNvPr id="61" name="Shape 61"/>
          <p:cNvSpPr txBox="1"/>
          <p:nvPr>
            <p:ph idx="10" type="dt"/>
          </p:nvPr>
        </p:nvSpPr>
        <p:spPr>
          <a:xfrm>
            <a:off x="457200" y="6416675"/>
            <a:ext cx="2133599" cy="365125"/>
          </a:xfrm>
          <a:prstGeom prst="rect">
            <a:avLst/>
          </a:prstGeom>
          <a:noFill/>
          <a:ln>
            <a:noFill/>
          </a:ln>
        </p:spPr>
        <p:txBody>
          <a:bodyPr anchorCtr="0" anchor="b" bIns="91425" lIns="91425" rIns="91425" tIns="91425"/>
          <a:lstStyle>
            <a:lvl1pPr indent="0" marL="0" marR="0" rtl="0" algn="l">
              <a:spcBef>
                <a:spcPts val="0"/>
              </a:spcBef>
              <a:defRPr b="0" baseline="0" i="0" sz="1200" u="none" cap="none" strike="noStrike">
                <a:solidFill>
                  <a:srgbClr val="BCBCBC"/>
                </a:solidFill>
                <a:latin typeface="Quattrocento"/>
                <a:ea typeface="Quattrocento"/>
                <a:cs typeface="Quattrocento"/>
                <a:sym typeface="Quattrocento"/>
              </a:defRPr>
            </a:lvl1pPr>
            <a:lvl2pPr indent="0" marL="0" marR="0" rtl="0" algn="l">
              <a:spcBef>
                <a:spcPts val="0"/>
              </a:spcBef>
              <a:defRPr/>
            </a:lvl2pPr>
            <a:lvl3pPr indent="0" marL="0" marR="0" rtl="0" algn="l">
              <a:spcBef>
                <a:spcPts val="0"/>
              </a:spcBef>
              <a:defRPr/>
            </a:lvl3pPr>
            <a:lvl4pPr indent="0" marL="0" marR="0" rtl="0" algn="l">
              <a:spcBef>
                <a:spcPts val="0"/>
              </a:spcBef>
              <a:defRPr/>
            </a:lvl4pPr>
            <a:lvl5pPr indent="0" marL="0" marR="0" rtl="0" algn="l">
              <a:spcBef>
                <a:spcPts val="0"/>
              </a:spcBef>
              <a:defRPr/>
            </a:lvl5pPr>
            <a:lvl6pPr indent="0" marL="0" marR="0" rtl="0" algn="l">
              <a:spcBef>
                <a:spcPts val="0"/>
              </a:spcBef>
              <a:defRPr/>
            </a:lvl6pPr>
            <a:lvl7pPr indent="0" marL="0" marR="0" rtl="0" algn="l">
              <a:spcBef>
                <a:spcPts val="0"/>
              </a:spcBef>
              <a:defRPr/>
            </a:lvl7pPr>
            <a:lvl8pPr indent="0" marL="0" marR="0" rtl="0" algn="l">
              <a:spcBef>
                <a:spcPts val="0"/>
              </a:spcBef>
              <a:defRPr/>
            </a:lvl8pPr>
            <a:lvl9pPr indent="0" marL="0" marR="0" rtl="0" algn="l">
              <a:spcBef>
                <a:spcPts val="0"/>
              </a:spcBef>
              <a:defRPr/>
            </a:lvl9pPr>
          </a:lstStyle>
          <a:p/>
        </p:txBody>
      </p:sp>
      <p:sp>
        <p:nvSpPr>
          <p:cNvPr id="62" name="Shape 62"/>
          <p:cNvSpPr txBox="1"/>
          <p:nvPr>
            <p:ph idx="11" type="ftr"/>
          </p:nvPr>
        </p:nvSpPr>
        <p:spPr>
          <a:xfrm>
            <a:off x="3124200" y="6416675"/>
            <a:ext cx="2895600" cy="365125"/>
          </a:xfrm>
          <a:prstGeom prst="rect">
            <a:avLst/>
          </a:prstGeom>
          <a:noFill/>
          <a:ln>
            <a:noFill/>
          </a:ln>
        </p:spPr>
        <p:txBody>
          <a:bodyPr anchorCtr="0" anchor="b" bIns="91425" lIns="91425" rIns="91425" tIns="91425"/>
          <a:lstStyle>
            <a:lvl1pPr indent="0" marL="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1pPr>
            <a:lvl2pPr indent="0" marL="4572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2pPr>
            <a:lvl3pPr indent="0" marL="9144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3pPr>
            <a:lvl4pPr indent="0" marL="13716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4pPr>
            <a:lvl5pPr indent="0" marL="18288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5pPr>
            <a:lvl6pPr indent="0" marL="22860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6pPr>
            <a:lvl7pPr indent="0" marL="32004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7pPr>
            <a:lvl8pPr indent="0" marL="45720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8pPr>
            <a:lvl9pPr indent="0" marL="64008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9pPr>
          </a:lstStyle>
          <a:p/>
        </p:txBody>
      </p:sp>
      <p:sp>
        <p:nvSpPr>
          <p:cNvPr id="63" name="Shape 63"/>
          <p:cNvSpPr txBox="1"/>
          <p:nvPr>
            <p:ph idx="12" type="sldNum"/>
          </p:nvPr>
        </p:nvSpPr>
        <p:spPr>
          <a:xfrm>
            <a:off x="7924800" y="6416675"/>
            <a:ext cx="762000" cy="365125"/>
          </a:xfrm>
          <a:prstGeom prst="rect">
            <a:avLst/>
          </a:prstGeom>
          <a:noFill/>
          <a:ln>
            <a:noFill/>
          </a:ln>
        </p:spPr>
        <p:txBody>
          <a:bodyPr anchorCtr="0" anchor="b" bIns="45700" lIns="0" rIns="0" tIns="45700">
            <a:noAutofit/>
          </a:bodyPr>
          <a:lstStyle/>
          <a:p>
            <a:pPr indent="0" lvl="0" marL="0" marR="0" rtl="0" algn="r">
              <a:lnSpc>
                <a:spcPct val="100000"/>
              </a:lnSpc>
              <a:spcBef>
                <a:spcPts val="0"/>
              </a:spcBef>
              <a:spcAft>
                <a:spcPts val="0"/>
              </a:spcAft>
              <a:buClr>
                <a:srgbClr val="BCBCBC"/>
              </a:buClr>
              <a:buSzPct val="25000"/>
              <a:buFont typeface="Quattrocento"/>
              <a:buNone/>
            </a:pPr>
            <a:fld id="{00000000-1234-1234-1234-123412341234}" type="slidenum">
              <a:rPr b="0" baseline="0" i="0" lang="en-US" sz="1200" u="none" cap="none" strike="noStrike">
                <a:solidFill>
                  <a:srgbClr val="BCBCBC"/>
                </a:solidFill>
                <a:latin typeface="Quattrocento"/>
                <a:ea typeface="Quattrocento"/>
                <a:cs typeface="Quattrocento"/>
                <a:sym typeface="Quattrocento"/>
              </a:rPr>
              <a:t>‹#›</a:t>
            </a:fld>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blank">
  <p:cSld name="Blank">
    <p:spTree>
      <p:nvGrpSpPr>
        <p:cNvPr id="64" name="Shape 64"/>
        <p:cNvGrpSpPr/>
        <p:nvPr/>
      </p:nvGrpSpPr>
      <p:grpSpPr>
        <a:xfrm>
          <a:off x="0" y="0"/>
          <a:ext cx="0" cy="0"/>
          <a:chOff x="0" y="0"/>
          <a:chExt cx="0" cy="0"/>
        </a:xfrm>
      </p:grpSpPr>
      <p:sp>
        <p:nvSpPr>
          <p:cNvPr id="65" name="Shape 65"/>
          <p:cNvSpPr txBox="1"/>
          <p:nvPr>
            <p:ph idx="10" type="dt"/>
          </p:nvPr>
        </p:nvSpPr>
        <p:spPr>
          <a:xfrm>
            <a:off x="457200" y="6416675"/>
            <a:ext cx="2133599" cy="365125"/>
          </a:xfrm>
          <a:prstGeom prst="rect">
            <a:avLst/>
          </a:prstGeom>
          <a:noFill/>
          <a:ln>
            <a:noFill/>
          </a:ln>
        </p:spPr>
        <p:txBody>
          <a:bodyPr anchorCtr="0" anchor="b" bIns="91425" lIns="91425" rIns="91425" tIns="91425"/>
          <a:lstStyle>
            <a:lvl1pPr indent="0" marL="0" marR="0" rtl="0" algn="l">
              <a:spcBef>
                <a:spcPts val="0"/>
              </a:spcBef>
              <a:defRPr b="0" baseline="0" i="0" sz="1200" u="none" cap="none" strike="noStrike">
                <a:solidFill>
                  <a:srgbClr val="BCBCBC"/>
                </a:solidFill>
                <a:latin typeface="Quattrocento"/>
                <a:ea typeface="Quattrocento"/>
                <a:cs typeface="Quattrocento"/>
                <a:sym typeface="Quattrocento"/>
              </a:defRPr>
            </a:lvl1pPr>
            <a:lvl2pPr indent="0" marL="0" marR="0" rtl="0" algn="l">
              <a:spcBef>
                <a:spcPts val="0"/>
              </a:spcBef>
              <a:defRPr/>
            </a:lvl2pPr>
            <a:lvl3pPr indent="0" marL="0" marR="0" rtl="0" algn="l">
              <a:spcBef>
                <a:spcPts val="0"/>
              </a:spcBef>
              <a:defRPr/>
            </a:lvl3pPr>
            <a:lvl4pPr indent="0" marL="0" marR="0" rtl="0" algn="l">
              <a:spcBef>
                <a:spcPts val="0"/>
              </a:spcBef>
              <a:defRPr/>
            </a:lvl4pPr>
            <a:lvl5pPr indent="0" marL="0" marR="0" rtl="0" algn="l">
              <a:spcBef>
                <a:spcPts val="0"/>
              </a:spcBef>
              <a:defRPr/>
            </a:lvl5pPr>
            <a:lvl6pPr indent="0" marL="0" marR="0" rtl="0" algn="l">
              <a:spcBef>
                <a:spcPts val="0"/>
              </a:spcBef>
              <a:defRPr/>
            </a:lvl6pPr>
            <a:lvl7pPr indent="0" marL="0" marR="0" rtl="0" algn="l">
              <a:spcBef>
                <a:spcPts val="0"/>
              </a:spcBef>
              <a:defRPr/>
            </a:lvl7pPr>
            <a:lvl8pPr indent="0" marL="0" marR="0" rtl="0" algn="l">
              <a:spcBef>
                <a:spcPts val="0"/>
              </a:spcBef>
              <a:defRPr/>
            </a:lvl8pPr>
            <a:lvl9pPr indent="0" marL="0" marR="0" rtl="0" algn="l">
              <a:spcBef>
                <a:spcPts val="0"/>
              </a:spcBef>
              <a:defRPr/>
            </a:lvl9pPr>
          </a:lstStyle>
          <a:p/>
        </p:txBody>
      </p:sp>
      <p:sp>
        <p:nvSpPr>
          <p:cNvPr id="66" name="Shape 66"/>
          <p:cNvSpPr txBox="1"/>
          <p:nvPr>
            <p:ph idx="11" type="ftr"/>
          </p:nvPr>
        </p:nvSpPr>
        <p:spPr>
          <a:xfrm>
            <a:off x="3124200" y="6416675"/>
            <a:ext cx="2895600" cy="365125"/>
          </a:xfrm>
          <a:prstGeom prst="rect">
            <a:avLst/>
          </a:prstGeom>
          <a:noFill/>
          <a:ln>
            <a:noFill/>
          </a:ln>
        </p:spPr>
        <p:txBody>
          <a:bodyPr anchorCtr="0" anchor="b" bIns="91425" lIns="91425" rIns="91425" tIns="91425"/>
          <a:lstStyle>
            <a:lvl1pPr indent="0" marL="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1pPr>
            <a:lvl2pPr indent="0" marL="4572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2pPr>
            <a:lvl3pPr indent="0" marL="9144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3pPr>
            <a:lvl4pPr indent="0" marL="13716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4pPr>
            <a:lvl5pPr indent="0" marL="18288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5pPr>
            <a:lvl6pPr indent="0" marL="22860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6pPr>
            <a:lvl7pPr indent="0" marL="32004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7pPr>
            <a:lvl8pPr indent="0" marL="45720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8pPr>
            <a:lvl9pPr indent="0" marL="64008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9pPr>
          </a:lstStyle>
          <a:p/>
        </p:txBody>
      </p:sp>
      <p:sp>
        <p:nvSpPr>
          <p:cNvPr id="67" name="Shape 67"/>
          <p:cNvSpPr txBox="1"/>
          <p:nvPr>
            <p:ph idx="12" type="sldNum"/>
          </p:nvPr>
        </p:nvSpPr>
        <p:spPr>
          <a:xfrm>
            <a:off x="7924800" y="6416675"/>
            <a:ext cx="762000" cy="365125"/>
          </a:xfrm>
          <a:prstGeom prst="rect">
            <a:avLst/>
          </a:prstGeom>
          <a:noFill/>
          <a:ln>
            <a:noFill/>
          </a:ln>
        </p:spPr>
        <p:txBody>
          <a:bodyPr anchorCtr="0" anchor="b" bIns="45700" lIns="0" rIns="0" tIns="45700">
            <a:noAutofit/>
          </a:bodyPr>
          <a:lstStyle/>
          <a:p>
            <a:pPr indent="0" lvl="0" marL="0" marR="0" rtl="0" algn="r">
              <a:lnSpc>
                <a:spcPct val="100000"/>
              </a:lnSpc>
              <a:spcBef>
                <a:spcPts val="0"/>
              </a:spcBef>
              <a:spcAft>
                <a:spcPts val="0"/>
              </a:spcAft>
              <a:buClr>
                <a:srgbClr val="BCBCBC"/>
              </a:buClr>
              <a:buSzPct val="25000"/>
              <a:buFont typeface="Quattrocento"/>
              <a:buNone/>
            </a:pPr>
            <a:fld id="{00000000-1234-1234-1234-123412341234}" type="slidenum">
              <a:rPr b="0" baseline="0" i="0" lang="en-US" sz="1200" u="none" cap="none" strike="noStrike">
                <a:solidFill>
                  <a:srgbClr val="BCBCBC"/>
                </a:solidFill>
                <a:latin typeface="Quattrocento"/>
                <a:ea typeface="Quattrocento"/>
                <a:cs typeface="Quattrocento"/>
                <a:sym typeface="Quattrocento"/>
              </a:rPr>
              <a:t>‹#›</a:t>
            </a:fld>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00.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11" Type="http://schemas.openxmlformats.org/officeDocument/2006/relationships/slideLayout" Target="../slideLayouts/slideLayout10.xml"/><Relationship Id="rId10" Type="http://schemas.openxmlformats.org/officeDocument/2006/relationships/slideLayout" Target="../slideLayouts/slideLayout9.xml"/><Relationship Id="rId12" Type="http://schemas.openxmlformats.org/officeDocument/2006/relationships/theme" Target="../theme/theme1.xml"/><Relationship Id="rId9" Type="http://schemas.openxmlformats.org/officeDocument/2006/relationships/slideLayout" Target="../slideLayouts/slideLayout8.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_rels/slideMaster2.xml.rels><?xml version="1.0" encoding="UTF-8" standalone="yes"?><Relationships xmlns="http://schemas.openxmlformats.org/package/2006/relationships"><Relationship Id="rId1" Type="http://schemas.openxmlformats.org/officeDocument/2006/relationships/image" Target="../media/image00.jpg"/><Relationship Id="rId2" Type="http://schemas.openxmlformats.org/officeDocument/2006/relationships/slideLayout" Target="../slideLayouts/slideLayout11.xml"/><Relationship Id="rId3"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blipFill rotWithShape="1">
          <a:blip r:embed="rId1">
            <a:alphaModFix/>
          </a:blip>
          <a:stretch>
            <a:fillRect b="0" l="0" r="0" t="0"/>
          </a:stretch>
        </a:blipFill>
      </p:bgPr>
    </p:bg>
    <p:spTree>
      <p:nvGrpSpPr>
        <p:cNvPr id="4" name="Shape 4"/>
        <p:cNvGrpSpPr/>
        <p:nvPr/>
      </p:nvGrpSpPr>
      <p:grpSpPr>
        <a:xfrm>
          <a:off x="0" y="0"/>
          <a:ext cx="0" cy="0"/>
          <a:chOff x="0" y="0"/>
          <a:chExt cx="0" cy="0"/>
        </a:xfrm>
      </p:grpSpPr>
      <p:sp>
        <p:nvSpPr>
          <p:cNvPr id="5" name="Shape 5"/>
          <p:cNvSpPr txBox="1"/>
          <p:nvPr>
            <p:ph type="title"/>
          </p:nvPr>
        </p:nvSpPr>
        <p:spPr>
          <a:xfrm>
            <a:off x="457200" y="274637"/>
            <a:ext cx="8229600" cy="1143000"/>
          </a:xfrm>
          <a:prstGeom prst="rect">
            <a:avLst/>
          </a:prstGeom>
          <a:noFill/>
          <a:ln>
            <a:noFill/>
          </a:ln>
        </p:spPr>
        <p:txBody>
          <a:bodyPr anchorCtr="0" anchor="ctr" bIns="91425" lIns="91425" rIns="91425" tIns="91425"/>
          <a:lstStyle>
            <a:lvl1pPr indent="0" marL="0" marR="0" rtl="0" algn="ctr">
              <a:spcBef>
                <a:spcPts val="0"/>
              </a:spcBef>
              <a:spcAft>
                <a:spcPts val="0"/>
              </a:spcAft>
              <a:defRPr b="1" baseline="0" i="0" sz="4100" u="none" cap="none" strike="noStrike">
                <a:solidFill>
                  <a:srgbClr val="EAD594"/>
                </a:solidFill>
                <a:latin typeface="Allerta"/>
                <a:ea typeface="Allerta"/>
                <a:cs typeface="Allerta"/>
                <a:sym typeface="Allerta"/>
              </a:defRPr>
            </a:lvl1pPr>
            <a:lvl2pPr indent="0" marL="0" marR="0" rtl="0" algn="ctr">
              <a:spcBef>
                <a:spcPts val="0"/>
              </a:spcBef>
              <a:spcAft>
                <a:spcPts val="0"/>
              </a:spcAft>
              <a:defRPr b="1" baseline="0" i="0" sz="4100" u="none" cap="none" strike="noStrike">
                <a:solidFill>
                  <a:schemeClr val="lt1"/>
                </a:solidFill>
                <a:latin typeface="Allerta"/>
                <a:ea typeface="Allerta"/>
                <a:cs typeface="Allerta"/>
                <a:sym typeface="Allerta"/>
              </a:defRPr>
            </a:lvl2pPr>
            <a:lvl3pPr indent="0" marL="0" marR="0" rtl="0" algn="ctr">
              <a:spcBef>
                <a:spcPts val="0"/>
              </a:spcBef>
              <a:spcAft>
                <a:spcPts val="0"/>
              </a:spcAft>
              <a:defRPr b="1" baseline="0" i="0" sz="4100" u="none" cap="none" strike="noStrike">
                <a:solidFill>
                  <a:schemeClr val="lt1"/>
                </a:solidFill>
                <a:latin typeface="Allerta"/>
                <a:ea typeface="Allerta"/>
                <a:cs typeface="Allerta"/>
                <a:sym typeface="Allerta"/>
              </a:defRPr>
            </a:lvl3pPr>
            <a:lvl4pPr indent="0" marL="0" marR="0" rtl="0" algn="ctr">
              <a:spcBef>
                <a:spcPts val="0"/>
              </a:spcBef>
              <a:spcAft>
                <a:spcPts val="0"/>
              </a:spcAft>
              <a:defRPr b="1" baseline="0" i="0" sz="4100" u="none" cap="none" strike="noStrike">
                <a:solidFill>
                  <a:schemeClr val="lt1"/>
                </a:solidFill>
                <a:latin typeface="Allerta"/>
                <a:ea typeface="Allerta"/>
                <a:cs typeface="Allerta"/>
                <a:sym typeface="Allerta"/>
              </a:defRPr>
            </a:lvl4pPr>
            <a:lvl5pPr indent="0" marL="0" marR="0" rtl="0" algn="ctr">
              <a:spcBef>
                <a:spcPts val="0"/>
              </a:spcBef>
              <a:spcAft>
                <a:spcPts val="0"/>
              </a:spcAft>
              <a:defRPr b="1" baseline="0" i="0" sz="4100" u="none" cap="none" strike="noStrike">
                <a:solidFill>
                  <a:schemeClr val="lt1"/>
                </a:solidFill>
                <a:latin typeface="Allerta"/>
                <a:ea typeface="Allerta"/>
                <a:cs typeface="Allerta"/>
                <a:sym typeface="Allerta"/>
              </a:defRPr>
            </a:lvl5pPr>
            <a:lvl6pPr indent="0" marL="457200" marR="0" rtl="0" algn="ctr">
              <a:spcBef>
                <a:spcPts val="0"/>
              </a:spcBef>
              <a:spcAft>
                <a:spcPts val="0"/>
              </a:spcAft>
              <a:defRPr b="1" baseline="0" i="0" sz="4100" u="none" cap="none" strike="noStrike">
                <a:solidFill>
                  <a:schemeClr val="lt1"/>
                </a:solidFill>
                <a:latin typeface="Allerta"/>
                <a:ea typeface="Allerta"/>
                <a:cs typeface="Allerta"/>
                <a:sym typeface="Allerta"/>
              </a:defRPr>
            </a:lvl6pPr>
            <a:lvl7pPr indent="0" marL="914400" marR="0" rtl="0" algn="ctr">
              <a:spcBef>
                <a:spcPts val="0"/>
              </a:spcBef>
              <a:spcAft>
                <a:spcPts val="0"/>
              </a:spcAft>
              <a:defRPr b="1" baseline="0" i="0" sz="4100" u="none" cap="none" strike="noStrike">
                <a:solidFill>
                  <a:schemeClr val="lt1"/>
                </a:solidFill>
                <a:latin typeface="Allerta"/>
                <a:ea typeface="Allerta"/>
                <a:cs typeface="Allerta"/>
                <a:sym typeface="Allerta"/>
              </a:defRPr>
            </a:lvl7pPr>
            <a:lvl8pPr indent="0" marL="1371600" marR="0" rtl="0" algn="ctr">
              <a:spcBef>
                <a:spcPts val="0"/>
              </a:spcBef>
              <a:spcAft>
                <a:spcPts val="0"/>
              </a:spcAft>
              <a:defRPr b="1" baseline="0" i="0" sz="4100" u="none" cap="none" strike="noStrike">
                <a:solidFill>
                  <a:schemeClr val="lt1"/>
                </a:solidFill>
                <a:latin typeface="Allerta"/>
                <a:ea typeface="Allerta"/>
                <a:cs typeface="Allerta"/>
                <a:sym typeface="Allerta"/>
              </a:defRPr>
            </a:lvl8pPr>
            <a:lvl9pPr indent="0" marL="1828800" marR="0" rtl="0" algn="ctr">
              <a:spcBef>
                <a:spcPts val="0"/>
              </a:spcBef>
              <a:spcAft>
                <a:spcPts val="0"/>
              </a:spcAft>
              <a:defRPr b="1" baseline="0" i="0" sz="4100" u="none" cap="none" strike="noStrike">
                <a:solidFill>
                  <a:schemeClr val="lt1"/>
                </a:solidFill>
                <a:latin typeface="Allerta"/>
                <a:ea typeface="Allerta"/>
                <a:cs typeface="Allerta"/>
                <a:sym typeface="Allerta"/>
              </a:defRPr>
            </a:lvl9pPr>
          </a:lstStyle>
          <a:p/>
        </p:txBody>
      </p:sp>
      <p:sp>
        <p:nvSpPr>
          <p:cNvPr id="6" name="Shape 6"/>
          <p:cNvSpPr txBox="1"/>
          <p:nvPr>
            <p:ph idx="1" type="body"/>
          </p:nvPr>
        </p:nvSpPr>
        <p:spPr>
          <a:xfrm>
            <a:off x="457200" y="1600200"/>
            <a:ext cx="8229600" cy="4708524"/>
          </a:xfrm>
          <a:prstGeom prst="rect">
            <a:avLst/>
          </a:prstGeom>
          <a:noFill/>
          <a:ln>
            <a:noFill/>
          </a:ln>
        </p:spPr>
        <p:txBody>
          <a:bodyPr anchorCtr="0" anchor="t" bIns="91425" lIns="91425" rIns="91425" tIns="91425"/>
          <a:lstStyle>
            <a:lvl1pPr indent="-305117" marL="547688" marR="0" rtl="0" algn="l">
              <a:spcBef>
                <a:spcPts val="560"/>
              </a:spcBef>
              <a:spcAft>
                <a:spcPts val="0"/>
              </a:spcAft>
              <a:buClr>
                <a:srgbClr val="F9F9F9"/>
              </a:buClr>
              <a:buFont typeface="Noto Sans Symbols"/>
              <a:buChar char="⬜"/>
              <a:defRPr b="0" baseline="0" i="0" sz="2800" u="none" cap="none" strike="noStrike">
                <a:solidFill>
                  <a:schemeClr val="lt1"/>
                </a:solidFill>
                <a:latin typeface="Quattrocento"/>
                <a:ea typeface="Quattrocento"/>
                <a:cs typeface="Quattrocento"/>
                <a:sym typeface="Quattrocento"/>
              </a:defRPr>
            </a:lvl1pPr>
            <a:lvl2pPr indent="-162243" marL="868363" marR="0" rtl="0" algn="l">
              <a:spcBef>
                <a:spcPts val="480"/>
              </a:spcBef>
              <a:spcAft>
                <a:spcPts val="0"/>
              </a:spcAft>
              <a:buClr>
                <a:schemeClr val="lt1"/>
              </a:buClr>
              <a:buFont typeface="Noto Sans Symbols"/>
              <a:buChar char="◼"/>
              <a:defRPr b="0" baseline="0" i="0" sz="2400" u="none" cap="none" strike="noStrike">
                <a:solidFill>
                  <a:schemeClr val="lt1"/>
                </a:solidFill>
                <a:latin typeface="Quattrocento"/>
                <a:ea typeface="Quattrocento"/>
                <a:cs typeface="Quattrocento"/>
                <a:sym typeface="Quattrocento"/>
              </a:defRPr>
            </a:lvl2pPr>
            <a:lvl3pPr indent="-99060" marL="1133475" marR="0" rtl="0" algn="l">
              <a:spcBef>
                <a:spcPts val="440"/>
              </a:spcBef>
              <a:spcAft>
                <a:spcPts val="0"/>
              </a:spcAft>
              <a:buClr>
                <a:schemeClr val="lt1"/>
              </a:buClr>
              <a:buFont typeface="Noto Sans Symbols"/>
              <a:buChar char="▫"/>
              <a:defRPr b="0" baseline="0" i="0" sz="2200" u="none" cap="none" strike="noStrike">
                <a:solidFill>
                  <a:schemeClr val="lt1"/>
                </a:solidFill>
                <a:latin typeface="Quattrocento"/>
                <a:ea typeface="Quattrocento"/>
                <a:cs typeface="Quattrocento"/>
                <a:sym typeface="Quattrocento"/>
              </a:defRPr>
            </a:lvl3pPr>
            <a:lvl4pPr indent="-57150" marL="1352550" marR="0" rtl="0" algn="l">
              <a:spcBef>
                <a:spcPts val="400"/>
              </a:spcBef>
              <a:spcAft>
                <a:spcPts val="0"/>
              </a:spcAft>
              <a:buClr>
                <a:schemeClr val="lt1"/>
              </a:buClr>
              <a:buFont typeface="Noto Sans Symbols"/>
              <a:buChar char="●"/>
              <a:defRPr b="0" baseline="0" i="0" sz="2000" u="none" cap="none" strike="noStrike">
                <a:solidFill>
                  <a:schemeClr val="lt1"/>
                </a:solidFill>
                <a:latin typeface="Quattrocento"/>
                <a:ea typeface="Quattrocento"/>
                <a:cs typeface="Quattrocento"/>
                <a:sym typeface="Quattrocento"/>
              </a:defRPr>
            </a:lvl4pPr>
            <a:lvl5pPr indent="-58737" marL="1544638" marR="0" rtl="0" algn="l">
              <a:spcBef>
                <a:spcPts val="400"/>
              </a:spcBef>
              <a:spcAft>
                <a:spcPts val="0"/>
              </a:spcAft>
              <a:buClr>
                <a:schemeClr val="lt1"/>
              </a:buClr>
              <a:buFont typeface="Noto Sans Symbols"/>
              <a:buChar char="◾"/>
              <a:defRPr b="0" baseline="0" i="0" sz="2000" u="none" cap="none" strike="noStrike">
                <a:solidFill>
                  <a:schemeClr val="lt1"/>
                </a:solidFill>
                <a:latin typeface="Quattrocento"/>
                <a:ea typeface="Quattrocento"/>
                <a:cs typeface="Quattrocento"/>
                <a:sym typeface="Quattrocento"/>
              </a:defRPr>
            </a:lvl5pPr>
            <a:lvl6pPr indent="-75692" marL="1764792" marR="0" rtl="0" algn="l">
              <a:spcBef>
                <a:spcPts val="360"/>
              </a:spcBef>
              <a:buClr>
                <a:schemeClr val="lt1"/>
              </a:buClr>
              <a:buFont typeface="Noto Sans Symbols"/>
              <a:buChar char="●"/>
              <a:defRPr b="0" baseline="0" i="0" sz="1800" u="none" cap="none" strike="noStrike">
                <a:solidFill>
                  <a:schemeClr val="lt1"/>
                </a:solidFill>
                <a:latin typeface="Quattrocento"/>
                <a:ea typeface="Quattrocento"/>
                <a:cs typeface="Quattrocento"/>
                <a:sym typeface="Quattrocento"/>
              </a:defRPr>
            </a:lvl6pPr>
            <a:lvl7pPr indent="-86360" marL="1965960" marR="0" rtl="0" algn="l">
              <a:spcBef>
                <a:spcPts val="320"/>
              </a:spcBef>
              <a:buClr>
                <a:schemeClr val="lt1"/>
              </a:buClr>
              <a:buFont typeface="Noto Sans Symbols"/>
              <a:buChar char="⚫"/>
              <a:defRPr b="0" baseline="0" i="0" sz="1600" u="none" cap="none" strike="noStrike">
                <a:solidFill>
                  <a:schemeClr val="lt1"/>
                </a:solidFill>
                <a:latin typeface="Quattrocento"/>
                <a:ea typeface="Quattrocento"/>
                <a:cs typeface="Quattrocento"/>
                <a:sym typeface="Quattrocento"/>
              </a:defRPr>
            </a:lvl7pPr>
            <a:lvl8pPr indent="-97027" marL="2167128" marR="0" rtl="0" algn="l">
              <a:spcBef>
                <a:spcPts val="280"/>
              </a:spcBef>
              <a:buClr>
                <a:schemeClr val="lt1"/>
              </a:buClr>
              <a:buFont typeface="Noto Sans Symbols"/>
              <a:buChar char="⚫"/>
              <a:defRPr b="0" baseline="0" i="0" sz="1400" u="none" cap="none" strike="noStrike">
                <a:solidFill>
                  <a:schemeClr val="lt1"/>
                </a:solidFill>
                <a:latin typeface="Quattrocento"/>
                <a:ea typeface="Quattrocento"/>
                <a:cs typeface="Quattrocento"/>
                <a:sym typeface="Quattrocento"/>
              </a:defRPr>
            </a:lvl8pPr>
            <a:lvl9pPr indent="-94995" marL="2368296" marR="0" rtl="0" algn="l">
              <a:spcBef>
                <a:spcPts val="280"/>
              </a:spcBef>
              <a:buClr>
                <a:schemeClr val="lt1"/>
              </a:buClr>
              <a:buFont typeface="Noto Sans Symbols"/>
              <a:buChar char="⚫"/>
              <a:defRPr b="0" baseline="0" i="0" sz="1400" u="none" cap="none" strike="noStrike">
                <a:solidFill>
                  <a:schemeClr val="lt1"/>
                </a:solidFill>
                <a:latin typeface="Quattrocento"/>
                <a:ea typeface="Quattrocento"/>
                <a:cs typeface="Quattrocento"/>
                <a:sym typeface="Quattrocento"/>
              </a:defRPr>
            </a:lvl9pPr>
          </a:lstStyle>
          <a:p/>
        </p:txBody>
      </p:sp>
      <p:sp>
        <p:nvSpPr>
          <p:cNvPr id="7" name="Shape 7"/>
          <p:cNvSpPr txBox="1"/>
          <p:nvPr>
            <p:ph idx="10" type="dt"/>
          </p:nvPr>
        </p:nvSpPr>
        <p:spPr>
          <a:xfrm>
            <a:off x="457200" y="6416675"/>
            <a:ext cx="2133599" cy="365125"/>
          </a:xfrm>
          <a:prstGeom prst="rect">
            <a:avLst/>
          </a:prstGeom>
          <a:noFill/>
          <a:ln>
            <a:noFill/>
          </a:ln>
        </p:spPr>
        <p:txBody>
          <a:bodyPr anchorCtr="0" anchor="b" bIns="91425" lIns="91425" rIns="91425" tIns="91425"/>
          <a:lstStyle>
            <a:lvl1pPr indent="0" marL="0" marR="0" rtl="0" algn="l">
              <a:lnSpc>
                <a:spcPct val="100000"/>
              </a:lnSpc>
              <a:spcBef>
                <a:spcPts val="0"/>
              </a:spcBef>
              <a:spcAft>
                <a:spcPts val="0"/>
              </a:spcAft>
              <a:defRPr b="0" baseline="0" i="0" sz="1200" u="none" cap="none" strike="noStrike">
                <a:solidFill>
                  <a:srgbClr val="BCBCBC"/>
                </a:solidFill>
                <a:latin typeface="Quattrocento"/>
                <a:ea typeface="Quattrocento"/>
                <a:cs typeface="Quattrocento"/>
                <a:sym typeface="Quattrocento"/>
              </a:defRPr>
            </a:lvl1pPr>
            <a:lvl2pPr indent="0" marL="4572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2pPr>
            <a:lvl3pPr indent="0" marL="9144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3pPr>
            <a:lvl4pPr indent="0" marL="13716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4pPr>
            <a:lvl5pPr indent="0" marL="18288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5pPr>
            <a:lvl6pPr indent="0" marL="22860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6pPr>
            <a:lvl7pPr indent="0" marL="32004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7pPr>
            <a:lvl8pPr indent="0" marL="45720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8pPr>
            <a:lvl9pPr indent="0" marL="64008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9pPr>
          </a:lstStyle>
          <a:p/>
        </p:txBody>
      </p:sp>
      <p:sp>
        <p:nvSpPr>
          <p:cNvPr id="8" name="Shape 8"/>
          <p:cNvSpPr txBox="1"/>
          <p:nvPr>
            <p:ph idx="11" type="ftr"/>
          </p:nvPr>
        </p:nvSpPr>
        <p:spPr>
          <a:xfrm>
            <a:off x="3124200" y="6416675"/>
            <a:ext cx="2895600" cy="365125"/>
          </a:xfrm>
          <a:prstGeom prst="rect">
            <a:avLst/>
          </a:prstGeom>
          <a:noFill/>
          <a:ln>
            <a:noFill/>
          </a:ln>
        </p:spPr>
        <p:txBody>
          <a:bodyPr anchorCtr="0" anchor="b" bIns="91425" lIns="91425" rIns="91425" tIns="91425"/>
          <a:lstStyle>
            <a:lvl1pPr indent="0" marL="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1pPr>
            <a:lvl2pPr indent="0" marL="4572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2pPr>
            <a:lvl3pPr indent="0" marL="9144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3pPr>
            <a:lvl4pPr indent="0" marL="13716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4pPr>
            <a:lvl5pPr indent="0" marL="18288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5pPr>
            <a:lvl6pPr indent="0" marL="22860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6pPr>
            <a:lvl7pPr indent="0" marL="32004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7pPr>
            <a:lvl8pPr indent="0" marL="45720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8pPr>
            <a:lvl9pPr indent="0" marL="64008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9pPr>
          </a:lstStyle>
          <a:p/>
        </p:txBody>
      </p:sp>
      <p:sp>
        <p:nvSpPr>
          <p:cNvPr id="9" name="Shape 9"/>
          <p:cNvSpPr txBox="1"/>
          <p:nvPr>
            <p:ph idx="12" type="sldNum"/>
          </p:nvPr>
        </p:nvSpPr>
        <p:spPr>
          <a:xfrm>
            <a:off x="7924800" y="6416675"/>
            <a:ext cx="762000" cy="365125"/>
          </a:xfrm>
          <a:prstGeom prst="rect">
            <a:avLst/>
          </a:prstGeom>
          <a:noFill/>
          <a:ln>
            <a:noFill/>
          </a:ln>
        </p:spPr>
        <p:txBody>
          <a:bodyPr anchorCtr="0" anchor="b" bIns="45700" lIns="0" rIns="0" tIns="45700">
            <a:noAutofit/>
          </a:bodyPr>
          <a:lstStyle/>
          <a:p>
            <a:pPr indent="0" lvl="0" marL="0" marR="0" rtl="0" algn="r">
              <a:lnSpc>
                <a:spcPct val="100000"/>
              </a:lnSpc>
              <a:spcBef>
                <a:spcPts val="0"/>
              </a:spcBef>
              <a:spcAft>
                <a:spcPts val="0"/>
              </a:spcAft>
              <a:buClr>
                <a:srgbClr val="BCBCBC"/>
              </a:buClr>
              <a:buSzPct val="25000"/>
              <a:buFont typeface="Quattrocento"/>
              <a:buNone/>
            </a:pPr>
            <a:fld id="{00000000-1234-1234-1234-123412341234}" type="slidenum">
              <a:rPr b="0" baseline="0" i="0" lang="en-US" sz="1200" u="none" cap="none" strike="noStrike">
                <a:solidFill>
                  <a:srgbClr val="BCBCBC"/>
                </a:solidFill>
                <a:latin typeface="Quattrocento"/>
                <a:ea typeface="Quattrocento"/>
                <a:cs typeface="Quattrocento"/>
                <a:sym typeface="Quattrocento"/>
              </a:rPr>
              <a:t>‹#›</a:t>
            </a:fld>
          </a:p>
        </p:txBody>
      </p:sp>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Lst>
  <p:hf dt="0" ftr="0" hdr="0" sldNum="0"/>
  <p:txStyles>
    <p:title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p:titleStyle>
    <p:body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a:lvl2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2pPr>
      <a:lvl3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3pPr>
      <a:lvl4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4pPr>
      <a:lvl5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5pPr>
      <a:lvl6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6pPr>
      <a:lvl7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7pPr>
      <a:lvl8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8pPr>
      <a:lvl9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9pPr>
    </p:bodyStyle>
    <p:other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a:lvl2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2pPr>
      <a:lvl3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3pPr>
      <a:lvl4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4pPr>
      <a:lvl5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5pPr>
      <a:lvl6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6pPr>
      <a:lvl7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7pPr>
      <a:lvl8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8pPr>
      <a:lvl9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blipFill rotWithShape="1">
          <a:blip r:embed="rId1">
            <a:alphaModFix/>
          </a:blip>
          <a:stretch>
            <a:fillRect b="0" l="0" r="0" t="0"/>
          </a:stretch>
        </a:blipFill>
      </p:bgPr>
    </p:bg>
    <p:spTree>
      <p:nvGrpSpPr>
        <p:cNvPr id="164" name="Shape 164"/>
        <p:cNvGrpSpPr/>
        <p:nvPr/>
      </p:nvGrpSpPr>
      <p:grpSpPr>
        <a:xfrm>
          <a:off x="0" y="0"/>
          <a:ext cx="0" cy="0"/>
          <a:chOff x="0" y="0"/>
          <a:chExt cx="0" cy="0"/>
        </a:xfrm>
      </p:grpSpPr>
      <p:sp>
        <p:nvSpPr>
          <p:cNvPr id="165" name="Shape 165"/>
          <p:cNvSpPr txBox="1"/>
          <p:nvPr>
            <p:ph type="title"/>
          </p:nvPr>
        </p:nvSpPr>
        <p:spPr>
          <a:xfrm>
            <a:off x="457200" y="274637"/>
            <a:ext cx="8229600" cy="1143000"/>
          </a:xfrm>
          <a:prstGeom prst="rect">
            <a:avLst/>
          </a:prstGeom>
          <a:noFill/>
          <a:ln>
            <a:noFill/>
          </a:ln>
        </p:spPr>
        <p:txBody>
          <a:bodyPr anchorCtr="0" anchor="ctr" bIns="91425" lIns="91425" rIns="91425" tIns="91425"/>
          <a:lstStyle>
            <a:lvl1pPr indent="0" marL="0" marR="0" rtl="0" algn="ctr">
              <a:spcBef>
                <a:spcPts val="0"/>
              </a:spcBef>
              <a:spcAft>
                <a:spcPts val="0"/>
              </a:spcAft>
              <a:defRPr b="1" baseline="0" i="0" sz="4100" u="none" cap="none" strike="noStrike">
                <a:solidFill>
                  <a:srgbClr val="EAD594"/>
                </a:solidFill>
                <a:latin typeface="Allerta"/>
                <a:ea typeface="Allerta"/>
                <a:cs typeface="Allerta"/>
                <a:sym typeface="Allerta"/>
              </a:defRPr>
            </a:lvl1pPr>
            <a:lvl2pPr indent="0" marL="0" marR="0" rtl="0" algn="ctr">
              <a:spcBef>
                <a:spcPts val="0"/>
              </a:spcBef>
              <a:spcAft>
                <a:spcPts val="0"/>
              </a:spcAft>
              <a:defRPr b="1" baseline="0" i="0" sz="4100" u="none" cap="none" strike="noStrike">
                <a:solidFill>
                  <a:schemeClr val="lt1"/>
                </a:solidFill>
                <a:latin typeface="Allerta"/>
                <a:ea typeface="Allerta"/>
                <a:cs typeface="Allerta"/>
                <a:sym typeface="Allerta"/>
              </a:defRPr>
            </a:lvl2pPr>
            <a:lvl3pPr indent="0" marL="0" marR="0" rtl="0" algn="ctr">
              <a:spcBef>
                <a:spcPts val="0"/>
              </a:spcBef>
              <a:spcAft>
                <a:spcPts val="0"/>
              </a:spcAft>
              <a:defRPr b="1" baseline="0" i="0" sz="4100" u="none" cap="none" strike="noStrike">
                <a:solidFill>
                  <a:schemeClr val="lt1"/>
                </a:solidFill>
                <a:latin typeface="Allerta"/>
                <a:ea typeface="Allerta"/>
                <a:cs typeface="Allerta"/>
                <a:sym typeface="Allerta"/>
              </a:defRPr>
            </a:lvl3pPr>
            <a:lvl4pPr indent="0" marL="0" marR="0" rtl="0" algn="ctr">
              <a:spcBef>
                <a:spcPts val="0"/>
              </a:spcBef>
              <a:spcAft>
                <a:spcPts val="0"/>
              </a:spcAft>
              <a:defRPr b="1" baseline="0" i="0" sz="4100" u="none" cap="none" strike="noStrike">
                <a:solidFill>
                  <a:schemeClr val="lt1"/>
                </a:solidFill>
                <a:latin typeface="Allerta"/>
                <a:ea typeface="Allerta"/>
                <a:cs typeface="Allerta"/>
                <a:sym typeface="Allerta"/>
              </a:defRPr>
            </a:lvl4pPr>
            <a:lvl5pPr indent="0" marL="0" marR="0" rtl="0" algn="ctr">
              <a:spcBef>
                <a:spcPts val="0"/>
              </a:spcBef>
              <a:spcAft>
                <a:spcPts val="0"/>
              </a:spcAft>
              <a:defRPr b="1" baseline="0" i="0" sz="4100" u="none" cap="none" strike="noStrike">
                <a:solidFill>
                  <a:schemeClr val="lt1"/>
                </a:solidFill>
                <a:latin typeface="Allerta"/>
                <a:ea typeface="Allerta"/>
                <a:cs typeface="Allerta"/>
                <a:sym typeface="Allerta"/>
              </a:defRPr>
            </a:lvl5pPr>
            <a:lvl6pPr indent="0" marL="457200" marR="0" rtl="0" algn="ctr">
              <a:spcBef>
                <a:spcPts val="0"/>
              </a:spcBef>
              <a:spcAft>
                <a:spcPts val="0"/>
              </a:spcAft>
              <a:defRPr b="1" baseline="0" i="0" sz="4100" u="none" cap="none" strike="noStrike">
                <a:solidFill>
                  <a:schemeClr val="lt1"/>
                </a:solidFill>
                <a:latin typeface="Allerta"/>
                <a:ea typeface="Allerta"/>
                <a:cs typeface="Allerta"/>
                <a:sym typeface="Allerta"/>
              </a:defRPr>
            </a:lvl6pPr>
            <a:lvl7pPr indent="0" marL="914400" marR="0" rtl="0" algn="ctr">
              <a:spcBef>
                <a:spcPts val="0"/>
              </a:spcBef>
              <a:spcAft>
                <a:spcPts val="0"/>
              </a:spcAft>
              <a:defRPr b="1" baseline="0" i="0" sz="4100" u="none" cap="none" strike="noStrike">
                <a:solidFill>
                  <a:schemeClr val="lt1"/>
                </a:solidFill>
                <a:latin typeface="Allerta"/>
                <a:ea typeface="Allerta"/>
                <a:cs typeface="Allerta"/>
                <a:sym typeface="Allerta"/>
              </a:defRPr>
            </a:lvl7pPr>
            <a:lvl8pPr indent="0" marL="1371600" marR="0" rtl="0" algn="ctr">
              <a:spcBef>
                <a:spcPts val="0"/>
              </a:spcBef>
              <a:spcAft>
                <a:spcPts val="0"/>
              </a:spcAft>
              <a:defRPr b="1" baseline="0" i="0" sz="4100" u="none" cap="none" strike="noStrike">
                <a:solidFill>
                  <a:schemeClr val="lt1"/>
                </a:solidFill>
                <a:latin typeface="Allerta"/>
                <a:ea typeface="Allerta"/>
                <a:cs typeface="Allerta"/>
                <a:sym typeface="Allerta"/>
              </a:defRPr>
            </a:lvl8pPr>
            <a:lvl9pPr indent="0" marL="1828800" marR="0" rtl="0" algn="ctr">
              <a:spcBef>
                <a:spcPts val="0"/>
              </a:spcBef>
              <a:spcAft>
                <a:spcPts val="0"/>
              </a:spcAft>
              <a:defRPr b="1" baseline="0" i="0" sz="4100" u="none" cap="none" strike="noStrike">
                <a:solidFill>
                  <a:schemeClr val="lt1"/>
                </a:solidFill>
                <a:latin typeface="Allerta"/>
                <a:ea typeface="Allerta"/>
                <a:cs typeface="Allerta"/>
                <a:sym typeface="Allerta"/>
              </a:defRPr>
            </a:lvl9pPr>
          </a:lstStyle>
          <a:p/>
        </p:txBody>
      </p:sp>
      <p:sp>
        <p:nvSpPr>
          <p:cNvPr id="166" name="Shape 166"/>
          <p:cNvSpPr txBox="1"/>
          <p:nvPr>
            <p:ph idx="1" type="body"/>
          </p:nvPr>
        </p:nvSpPr>
        <p:spPr>
          <a:xfrm>
            <a:off x="457200" y="1600200"/>
            <a:ext cx="8229600" cy="4708524"/>
          </a:xfrm>
          <a:prstGeom prst="rect">
            <a:avLst/>
          </a:prstGeom>
          <a:noFill/>
          <a:ln>
            <a:noFill/>
          </a:ln>
        </p:spPr>
        <p:txBody>
          <a:bodyPr anchorCtr="0" anchor="t" bIns="91425" lIns="91425" rIns="91425" tIns="91425"/>
          <a:lstStyle>
            <a:lvl1pPr indent="-305117" marL="547688" marR="0" rtl="0" algn="l">
              <a:spcBef>
                <a:spcPts val="560"/>
              </a:spcBef>
              <a:spcAft>
                <a:spcPts val="0"/>
              </a:spcAft>
              <a:buClr>
                <a:srgbClr val="F9F9F9"/>
              </a:buClr>
              <a:buFont typeface="Noto Sans Symbols"/>
              <a:buChar char="⬜"/>
              <a:defRPr b="0" baseline="0" i="0" sz="2800" u="none" cap="none" strike="noStrike">
                <a:solidFill>
                  <a:schemeClr val="lt1"/>
                </a:solidFill>
                <a:latin typeface="Quattrocento"/>
                <a:ea typeface="Quattrocento"/>
                <a:cs typeface="Quattrocento"/>
                <a:sym typeface="Quattrocento"/>
              </a:defRPr>
            </a:lvl1pPr>
            <a:lvl2pPr indent="-162243" marL="868363" marR="0" rtl="0" algn="l">
              <a:spcBef>
                <a:spcPts val="480"/>
              </a:spcBef>
              <a:spcAft>
                <a:spcPts val="0"/>
              </a:spcAft>
              <a:buClr>
                <a:schemeClr val="lt1"/>
              </a:buClr>
              <a:buFont typeface="Noto Sans Symbols"/>
              <a:buChar char="◼"/>
              <a:defRPr b="0" baseline="0" i="0" sz="2400" u="none" cap="none" strike="noStrike">
                <a:solidFill>
                  <a:schemeClr val="lt1"/>
                </a:solidFill>
                <a:latin typeface="Quattrocento"/>
                <a:ea typeface="Quattrocento"/>
                <a:cs typeface="Quattrocento"/>
                <a:sym typeface="Quattrocento"/>
              </a:defRPr>
            </a:lvl2pPr>
            <a:lvl3pPr indent="-99060" marL="1133475" marR="0" rtl="0" algn="l">
              <a:spcBef>
                <a:spcPts val="440"/>
              </a:spcBef>
              <a:spcAft>
                <a:spcPts val="0"/>
              </a:spcAft>
              <a:buClr>
                <a:schemeClr val="lt1"/>
              </a:buClr>
              <a:buFont typeface="Noto Sans Symbols"/>
              <a:buChar char="▫"/>
              <a:defRPr b="0" baseline="0" i="0" sz="2200" u="none" cap="none" strike="noStrike">
                <a:solidFill>
                  <a:schemeClr val="lt1"/>
                </a:solidFill>
                <a:latin typeface="Quattrocento"/>
                <a:ea typeface="Quattrocento"/>
                <a:cs typeface="Quattrocento"/>
                <a:sym typeface="Quattrocento"/>
              </a:defRPr>
            </a:lvl3pPr>
            <a:lvl4pPr indent="-57150" marL="1352550" marR="0" rtl="0" algn="l">
              <a:spcBef>
                <a:spcPts val="400"/>
              </a:spcBef>
              <a:spcAft>
                <a:spcPts val="0"/>
              </a:spcAft>
              <a:buClr>
                <a:schemeClr val="lt1"/>
              </a:buClr>
              <a:buFont typeface="Noto Sans Symbols"/>
              <a:buChar char="●"/>
              <a:defRPr b="0" baseline="0" i="0" sz="2000" u="none" cap="none" strike="noStrike">
                <a:solidFill>
                  <a:schemeClr val="lt1"/>
                </a:solidFill>
                <a:latin typeface="Quattrocento"/>
                <a:ea typeface="Quattrocento"/>
                <a:cs typeface="Quattrocento"/>
                <a:sym typeface="Quattrocento"/>
              </a:defRPr>
            </a:lvl4pPr>
            <a:lvl5pPr indent="-58737" marL="1544638" marR="0" rtl="0" algn="l">
              <a:spcBef>
                <a:spcPts val="400"/>
              </a:spcBef>
              <a:spcAft>
                <a:spcPts val="0"/>
              </a:spcAft>
              <a:buClr>
                <a:schemeClr val="lt1"/>
              </a:buClr>
              <a:buFont typeface="Noto Sans Symbols"/>
              <a:buChar char="◾"/>
              <a:defRPr b="0" baseline="0" i="0" sz="2000" u="none" cap="none" strike="noStrike">
                <a:solidFill>
                  <a:schemeClr val="lt1"/>
                </a:solidFill>
                <a:latin typeface="Quattrocento"/>
                <a:ea typeface="Quattrocento"/>
                <a:cs typeface="Quattrocento"/>
                <a:sym typeface="Quattrocento"/>
              </a:defRPr>
            </a:lvl5pPr>
            <a:lvl6pPr indent="-75692" marL="1764792" marR="0" rtl="0" algn="l">
              <a:spcBef>
                <a:spcPts val="360"/>
              </a:spcBef>
              <a:buClr>
                <a:schemeClr val="lt1"/>
              </a:buClr>
              <a:buFont typeface="Noto Sans Symbols"/>
              <a:buChar char="●"/>
              <a:defRPr b="0" baseline="0" i="0" sz="1800" u="none" cap="none" strike="noStrike">
                <a:solidFill>
                  <a:schemeClr val="lt1"/>
                </a:solidFill>
                <a:latin typeface="Quattrocento"/>
                <a:ea typeface="Quattrocento"/>
                <a:cs typeface="Quattrocento"/>
                <a:sym typeface="Quattrocento"/>
              </a:defRPr>
            </a:lvl6pPr>
            <a:lvl7pPr indent="-86360" marL="1965960" marR="0" rtl="0" algn="l">
              <a:spcBef>
                <a:spcPts val="320"/>
              </a:spcBef>
              <a:buClr>
                <a:schemeClr val="lt1"/>
              </a:buClr>
              <a:buFont typeface="Noto Sans Symbols"/>
              <a:buChar char="⚫"/>
              <a:defRPr b="0" baseline="0" i="0" sz="1600" u="none" cap="none" strike="noStrike">
                <a:solidFill>
                  <a:schemeClr val="lt1"/>
                </a:solidFill>
                <a:latin typeface="Quattrocento"/>
                <a:ea typeface="Quattrocento"/>
                <a:cs typeface="Quattrocento"/>
                <a:sym typeface="Quattrocento"/>
              </a:defRPr>
            </a:lvl7pPr>
            <a:lvl8pPr indent="-97027" marL="2167128" marR="0" rtl="0" algn="l">
              <a:spcBef>
                <a:spcPts val="280"/>
              </a:spcBef>
              <a:buClr>
                <a:schemeClr val="lt1"/>
              </a:buClr>
              <a:buFont typeface="Noto Sans Symbols"/>
              <a:buChar char="⚫"/>
              <a:defRPr b="0" baseline="0" i="0" sz="1400" u="none" cap="none" strike="noStrike">
                <a:solidFill>
                  <a:schemeClr val="lt1"/>
                </a:solidFill>
                <a:latin typeface="Quattrocento"/>
                <a:ea typeface="Quattrocento"/>
                <a:cs typeface="Quattrocento"/>
                <a:sym typeface="Quattrocento"/>
              </a:defRPr>
            </a:lvl8pPr>
            <a:lvl9pPr indent="-94995" marL="2368296" marR="0" rtl="0" algn="l">
              <a:spcBef>
                <a:spcPts val="280"/>
              </a:spcBef>
              <a:buClr>
                <a:schemeClr val="lt1"/>
              </a:buClr>
              <a:buFont typeface="Noto Sans Symbols"/>
              <a:buChar char="⚫"/>
              <a:defRPr b="0" baseline="0" i="0" sz="1400" u="none" cap="none" strike="noStrike">
                <a:solidFill>
                  <a:schemeClr val="lt1"/>
                </a:solidFill>
                <a:latin typeface="Quattrocento"/>
                <a:ea typeface="Quattrocento"/>
                <a:cs typeface="Quattrocento"/>
                <a:sym typeface="Quattrocento"/>
              </a:defRPr>
            </a:lvl9pPr>
          </a:lstStyle>
          <a:p/>
        </p:txBody>
      </p:sp>
      <p:sp>
        <p:nvSpPr>
          <p:cNvPr id="167" name="Shape 167"/>
          <p:cNvSpPr txBox="1"/>
          <p:nvPr>
            <p:ph idx="10" type="dt"/>
          </p:nvPr>
        </p:nvSpPr>
        <p:spPr>
          <a:xfrm>
            <a:off x="457200" y="6416675"/>
            <a:ext cx="2133599" cy="365125"/>
          </a:xfrm>
          <a:prstGeom prst="rect">
            <a:avLst/>
          </a:prstGeom>
          <a:noFill/>
          <a:ln>
            <a:noFill/>
          </a:ln>
        </p:spPr>
        <p:txBody>
          <a:bodyPr anchorCtr="0" anchor="b" bIns="91425" lIns="91425" rIns="91425" tIns="91425"/>
          <a:lstStyle>
            <a:lvl1pPr indent="0" marL="0" marR="0" rtl="0" algn="l">
              <a:lnSpc>
                <a:spcPct val="100000"/>
              </a:lnSpc>
              <a:spcBef>
                <a:spcPts val="0"/>
              </a:spcBef>
              <a:spcAft>
                <a:spcPts val="0"/>
              </a:spcAft>
              <a:defRPr b="0" baseline="0" i="0" sz="1200" u="none" cap="none" strike="noStrike">
                <a:solidFill>
                  <a:srgbClr val="BCBCBC"/>
                </a:solidFill>
                <a:latin typeface="Quattrocento"/>
                <a:ea typeface="Quattrocento"/>
                <a:cs typeface="Quattrocento"/>
                <a:sym typeface="Quattrocento"/>
              </a:defRPr>
            </a:lvl1pPr>
            <a:lvl2pPr indent="0" marL="4572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2pPr>
            <a:lvl3pPr indent="0" marL="9144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3pPr>
            <a:lvl4pPr indent="0" marL="13716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4pPr>
            <a:lvl5pPr indent="0" marL="18288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5pPr>
            <a:lvl6pPr indent="0" marL="22860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6pPr>
            <a:lvl7pPr indent="0" marL="32004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7pPr>
            <a:lvl8pPr indent="0" marL="45720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8pPr>
            <a:lvl9pPr indent="0" marL="64008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9pPr>
          </a:lstStyle>
          <a:p/>
        </p:txBody>
      </p:sp>
      <p:sp>
        <p:nvSpPr>
          <p:cNvPr id="168" name="Shape 168"/>
          <p:cNvSpPr txBox="1"/>
          <p:nvPr>
            <p:ph idx="11" type="ftr"/>
          </p:nvPr>
        </p:nvSpPr>
        <p:spPr>
          <a:xfrm>
            <a:off x="3124200" y="6416675"/>
            <a:ext cx="2895600" cy="365125"/>
          </a:xfrm>
          <a:prstGeom prst="rect">
            <a:avLst/>
          </a:prstGeom>
          <a:noFill/>
          <a:ln>
            <a:noFill/>
          </a:ln>
        </p:spPr>
        <p:txBody>
          <a:bodyPr anchorCtr="0" anchor="b" bIns="91425" lIns="91425" rIns="91425" tIns="91425"/>
          <a:lstStyle>
            <a:lvl1pPr indent="0" marL="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1pPr>
            <a:lvl2pPr indent="0" marL="4572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2pPr>
            <a:lvl3pPr indent="0" marL="9144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3pPr>
            <a:lvl4pPr indent="0" marL="13716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4pPr>
            <a:lvl5pPr indent="0" marL="18288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5pPr>
            <a:lvl6pPr indent="0" marL="22860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6pPr>
            <a:lvl7pPr indent="0" marL="32004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7pPr>
            <a:lvl8pPr indent="0" marL="45720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8pPr>
            <a:lvl9pPr indent="0" marL="6400800" marR="0" rtl="0" algn="l">
              <a:lnSpc>
                <a:spcPct val="100000"/>
              </a:lnSpc>
              <a:spcBef>
                <a:spcPts val="0"/>
              </a:spcBef>
              <a:spcAft>
                <a:spcPts val="0"/>
              </a:spcAft>
              <a:defRPr b="0" baseline="0" i="0" sz="1800" u="none" cap="none" strike="noStrike">
                <a:solidFill>
                  <a:schemeClr val="lt1"/>
                </a:solidFill>
                <a:latin typeface="Arial"/>
                <a:ea typeface="Arial"/>
                <a:cs typeface="Arial"/>
                <a:sym typeface="Arial"/>
              </a:defRPr>
            </a:lvl9pPr>
          </a:lstStyle>
          <a:p/>
        </p:txBody>
      </p:sp>
      <p:sp>
        <p:nvSpPr>
          <p:cNvPr id="169" name="Shape 169"/>
          <p:cNvSpPr txBox="1"/>
          <p:nvPr>
            <p:ph idx="12" type="sldNum"/>
          </p:nvPr>
        </p:nvSpPr>
        <p:spPr>
          <a:xfrm>
            <a:off x="7924800" y="6416675"/>
            <a:ext cx="762000" cy="365125"/>
          </a:xfrm>
          <a:prstGeom prst="rect">
            <a:avLst/>
          </a:prstGeom>
          <a:noFill/>
          <a:ln>
            <a:noFill/>
          </a:ln>
        </p:spPr>
        <p:txBody>
          <a:bodyPr anchorCtr="0" anchor="b" bIns="45700" lIns="0" rIns="0" tIns="45700">
            <a:noAutofit/>
          </a:bodyPr>
          <a:lstStyle/>
          <a:p>
            <a:pPr indent="0" lvl="0" marL="0" marR="0" rtl="0" algn="r">
              <a:lnSpc>
                <a:spcPct val="100000"/>
              </a:lnSpc>
              <a:spcBef>
                <a:spcPts val="0"/>
              </a:spcBef>
              <a:spcAft>
                <a:spcPts val="0"/>
              </a:spcAft>
              <a:buClr>
                <a:srgbClr val="BCBCBC"/>
              </a:buClr>
              <a:buSzPct val="25000"/>
              <a:buFont typeface="Quattrocento"/>
              <a:buNone/>
            </a:pPr>
            <a:fld id="{00000000-1234-1234-1234-123412341234}" type="slidenum">
              <a:rPr b="0" baseline="0" i="0" lang="en-US" sz="1200" u="none" cap="none" strike="noStrike">
                <a:solidFill>
                  <a:srgbClr val="BCBCBC"/>
                </a:solidFill>
                <a:latin typeface="Quattrocento"/>
                <a:ea typeface="Quattrocento"/>
                <a:cs typeface="Quattrocento"/>
                <a:sym typeface="Quattrocento"/>
              </a:rPr>
              <a:t>‹#›</a:t>
            </a:fld>
          </a:p>
        </p:txBody>
      </p:sp>
    </p:spTree>
  </p:cSld>
  <p:clrMap accent1="accent1" accent2="accent2" accent3="accent3" accent4="accent4" accent5="accent5" accent6="accent6" bg1="lt1" bg2="dk2" tx1="dk1" tx2="lt2" folHlink="folHlink" hlink="hlink"/>
  <p:sldLayoutIdLst>
    <p:sldLayoutId id="2147483658" r:id="rId2"/>
  </p:sldLayoutIdLst>
  <p:hf dt="0" ftr="0" hdr="0" sldNum="0"/>
  <p:txStyles>
    <p:title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p:titleStyle>
    <p:body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a:lvl2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2pPr>
      <a:lvl3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3pPr>
      <a:lvl4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4pPr>
      <a:lvl5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5pPr>
      <a:lvl6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6pPr>
      <a:lvl7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7pPr>
      <a:lvl8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8pPr>
      <a:lvl9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9pPr>
    </p:bodyStyle>
    <p:other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a:lvl2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2pPr>
      <a:lvl3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3pPr>
      <a:lvl4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4pPr>
      <a:lvl5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5pPr>
      <a:lvl6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6pPr>
      <a:lvl7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7pPr>
      <a:lvl8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8pPr>
      <a:lvl9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0.xml"/><Relationship Id="rId3" Type="http://schemas.openxmlformats.org/officeDocument/2006/relationships/image" Target="../media/image02.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2.xml"/><Relationship Id="rId3" Type="http://schemas.openxmlformats.org/officeDocument/2006/relationships/image" Target="../media/image06.jpg"/><Relationship Id="rId4" Type="http://schemas.openxmlformats.org/officeDocument/2006/relationships/image" Target="../media/image10.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3.xml"/><Relationship Id="rId3" Type="http://schemas.openxmlformats.org/officeDocument/2006/relationships/image" Target="../media/image09.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0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04.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03.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xml"/><Relationship Id="rId3" Type="http://schemas.openxmlformats.org/officeDocument/2006/relationships/image" Target="../media/image01.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xml"/><Relationship Id="rId3" Type="http://schemas.openxmlformats.org/officeDocument/2006/relationships/image" Target="../media/image0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07.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76" name="Shape 76"/>
        <p:cNvGrpSpPr/>
        <p:nvPr/>
      </p:nvGrpSpPr>
      <p:grpSpPr>
        <a:xfrm>
          <a:off x="0" y="0"/>
          <a:ext cx="0" cy="0"/>
          <a:chOff x="0" y="0"/>
          <a:chExt cx="0" cy="0"/>
        </a:xfrm>
      </p:grpSpPr>
      <p:sp>
        <p:nvSpPr>
          <p:cNvPr id="77" name="Shape 77"/>
          <p:cNvSpPr txBox="1"/>
          <p:nvPr>
            <p:ph type="ctrTitle"/>
          </p:nvPr>
        </p:nvSpPr>
        <p:spPr>
          <a:xfrm>
            <a:off x="420687" y="1371600"/>
            <a:ext cx="8229600" cy="2408236"/>
          </a:xfrm>
          <a:prstGeom prst="rect">
            <a:avLst/>
          </a:prstGeom>
          <a:noFill/>
          <a:ln>
            <a:noFill/>
          </a:ln>
        </p:spPr>
        <p:txBody>
          <a:bodyPr anchorCtr="0" anchor="b" bIns="0" lIns="45700" rIns="45700" tIns="0">
            <a:noAutofit/>
          </a:bodyPr>
          <a:lstStyle/>
          <a:p>
            <a:pPr indent="0" lvl="0" marL="0" marR="0" rtl="0" algn="ctr">
              <a:lnSpc>
                <a:spcPct val="100000"/>
              </a:lnSpc>
              <a:spcBef>
                <a:spcPts val="0"/>
              </a:spcBef>
              <a:spcAft>
                <a:spcPts val="0"/>
              </a:spcAft>
              <a:buClr>
                <a:srgbClr val="EAD594"/>
              </a:buClr>
              <a:buSzPct val="25000"/>
              <a:buFont typeface="Allerta"/>
              <a:buNone/>
            </a:pPr>
            <a:r>
              <a:rPr b="1" baseline="0" i="0" lang="en-US" sz="4800" u="none" cap="none" strike="noStrike">
                <a:solidFill>
                  <a:srgbClr val="EAD594"/>
                </a:solidFill>
                <a:latin typeface="Allerta"/>
                <a:ea typeface="Allerta"/>
                <a:cs typeface="Allerta"/>
                <a:sym typeface="Allerta"/>
              </a:rPr>
              <a:t>WORLD WAR I</a:t>
            </a:r>
          </a:p>
        </p:txBody>
      </p:sp>
      <p:sp>
        <p:nvSpPr>
          <p:cNvPr id="78" name="Shape 78"/>
          <p:cNvSpPr txBox="1"/>
          <p:nvPr>
            <p:ph idx="1" type="subTitle"/>
          </p:nvPr>
        </p:nvSpPr>
        <p:spPr>
          <a:xfrm>
            <a:off x="1371600" y="3332162"/>
            <a:ext cx="6400799" cy="1752600"/>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rgbClr val="F9F9F9"/>
              </a:buClr>
              <a:buSzPct val="25000"/>
              <a:buFont typeface="Noto Sans Symbols"/>
              <a:buNone/>
            </a:pPr>
            <a:r>
              <a:rPr b="0" baseline="0" i="0" lang="en-US" sz="2800" u="none" cap="none" strike="noStrike">
                <a:solidFill>
                  <a:schemeClr val="lt1"/>
                </a:solidFill>
                <a:latin typeface="Quattrocento"/>
                <a:ea typeface="Quattrocento"/>
                <a:cs typeface="Quattrocento"/>
                <a:sym typeface="Quattrocento"/>
              </a:rPr>
              <a:t>“The War to End All Wars”</a:t>
            </a:r>
          </a:p>
          <a:p>
            <a:pPr indent="0" lvl="0" marL="0" marR="0" rtl="0" algn="ctr">
              <a:lnSpc>
                <a:spcPct val="100000"/>
              </a:lnSpc>
              <a:spcBef>
                <a:spcPts val="560"/>
              </a:spcBef>
              <a:spcAft>
                <a:spcPts val="0"/>
              </a:spcAft>
              <a:buClr>
                <a:srgbClr val="F9F9F9"/>
              </a:buClr>
              <a:buSzPct val="25000"/>
              <a:buFont typeface="Noto Sans Symbols"/>
              <a:buNone/>
            </a:pPr>
            <a:r>
              <a:rPr b="0" baseline="0" i="0" lang="en-US" sz="2800" u="none" cap="none" strike="noStrike">
                <a:solidFill>
                  <a:schemeClr val="lt1"/>
                </a:solidFill>
                <a:latin typeface="Quattrocento"/>
                <a:ea typeface="Quattrocento"/>
                <a:cs typeface="Quattrocento"/>
                <a:sym typeface="Quattrocento"/>
              </a:rPr>
              <a:t>“The Great War”</a:t>
            </a:r>
          </a:p>
          <a:p>
            <a:pPr indent="0" lvl="0" marL="0" marR="0" rtl="0" algn="ctr">
              <a:lnSpc>
                <a:spcPct val="100000"/>
              </a:lnSpc>
              <a:spcBef>
                <a:spcPts val="560"/>
              </a:spcBef>
              <a:spcAft>
                <a:spcPts val="0"/>
              </a:spcAft>
              <a:buClr>
                <a:srgbClr val="F9F9F9"/>
              </a:buClr>
              <a:buSzPct val="25000"/>
              <a:buFont typeface="Noto Sans Symbols"/>
              <a:buNone/>
            </a:pPr>
            <a:r>
              <a:rPr b="0" baseline="0" i="0" lang="en-US" sz="2800" u="none" cap="none" strike="noStrike">
                <a:solidFill>
                  <a:schemeClr val="lt1"/>
                </a:solidFill>
                <a:latin typeface="Quattrocento"/>
                <a:ea typeface="Quattrocento"/>
                <a:cs typeface="Quattrocento"/>
                <a:sym typeface="Quattrocento"/>
              </a:rPr>
              <a:t>1914-1918</a:t>
            </a:r>
          </a:p>
        </p:txBody>
      </p:sp>
    </p:spTree>
  </p:cSld>
  <p:clrMapOvr>
    <a:masterClrMapping/>
  </p:clrMapOvr>
  <p:transition spd="slow">
    <p:cut/>
  </p:transition>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38" name="Shape 138"/>
        <p:cNvGrpSpPr/>
        <p:nvPr/>
      </p:nvGrpSpPr>
      <p:grpSpPr>
        <a:xfrm>
          <a:off x="0" y="0"/>
          <a:ext cx="0" cy="0"/>
          <a:chOff x="0" y="0"/>
          <a:chExt cx="0" cy="0"/>
        </a:xfrm>
      </p:grpSpPr>
      <p:sp>
        <p:nvSpPr>
          <p:cNvPr id="139" name="Shape 139"/>
          <p:cNvSpPr txBox="1"/>
          <p:nvPr>
            <p:ph type="title"/>
          </p:nvPr>
        </p:nvSpPr>
        <p:spPr>
          <a:xfrm>
            <a:off x="1828800" y="609600"/>
            <a:ext cx="5486399" cy="755649"/>
          </a:xfrm>
          <a:prstGeom prst="rect">
            <a:avLst/>
          </a:prstGeom>
          <a:noFill/>
          <a:ln>
            <a:noFill/>
          </a:ln>
        </p:spPr>
        <p:txBody>
          <a:bodyPr anchorCtr="0" anchor="b" bIns="0" lIns="45700" rIns="45700" tIns="45700">
            <a:noAutofit/>
          </a:bodyPr>
          <a:lstStyle/>
          <a:p>
            <a:pPr indent="0" lvl="0" marL="0" marR="0" rtl="0" algn="ctr">
              <a:lnSpc>
                <a:spcPct val="100000"/>
              </a:lnSpc>
              <a:spcBef>
                <a:spcPts val="0"/>
              </a:spcBef>
              <a:spcAft>
                <a:spcPts val="0"/>
              </a:spcAft>
              <a:buClr>
                <a:srgbClr val="EAD594"/>
              </a:buClr>
              <a:buSzPct val="25000"/>
              <a:buFont typeface="Allerta"/>
              <a:buNone/>
            </a:pPr>
            <a:r>
              <a:rPr b="1" baseline="0" i="0" lang="en-US" sz="2000" u="none" cap="none" strike="noStrike">
                <a:solidFill>
                  <a:srgbClr val="EAD594"/>
                </a:solidFill>
                <a:latin typeface="Allerta"/>
                <a:ea typeface="Allerta"/>
                <a:cs typeface="Allerta"/>
                <a:sym typeface="Allerta"/>
              </a:rPr>
              <a:t>Sugar Beets</a:t>
            </a:r>
          </a:p>
        </p:txBody>
      </p:sp>
      <p:pic>
        <p:nvPicPr>
          <p:cNvPr id="140" name="Shape 140"/>
          <p:cNvPicPr preferRelativeResize="0"/>
          <p:nvPr>
            <p:ph idx="4294967295" type="pic"/>
          </p:nvPr>
        </p:nvPicPr>
        <p:blipFill rotWithShape="1">
          <a:blip r:embed="rId3">
            <a:alphaModFix/>
          </a:blip>
          <a:srcRect b="4519" l="0" r="0" t="4520"/>
          <a:stretch/>
        </p:blipFill>
        <p:spPr>
          <a:xfrm>
            <a:off x="1736725" y="1773236"/>
            <a:ext cx="5992812" cy="4438650"/>
          </a:xfrm>
          <a:prstGeom prst="rect">
            <a:avLst/>
          </a:prstGeom>
          <a:solidFill>
            <a:schemeClr val="dk2"/>
          </a:solidFill>
          <a:ln cap="sq" cmpd="sng" w="44450">
            <a:solidFill>
              <a:srgbClr val="FFFFFF"/>
            </a:solidFill>
            <a:prstDash val="solid"/>
            <a:miter/>
            <a:headEnd len="med" w="med" type="none"/>
            <a:tailEnd len="med" w="med" type="none"/>
          </a:ln>
        </p:spPr>
      </p:pic>
      <p:sp>
        <p:nvSpPr>
          <p:cNvPr id="141" name="Shape 141"/>
          <p:cNvSpPr txBox="1"/>
          <p:nvPr>
            <p:ph idx="1" type="body"/>
          </p:nvPr>
        </p:nvSpPr>
        <p:spPr>
          <a:xfrm>
            <a:off x="1828800" y="1166812"/>
            <a:ext cx="5486399" cy="530224"/>
          </a:xfrm>
          <a:prstGeom prst="rect">
            <a:avLst/>
          </a:prstGeom>
          <a:noFill/>
          <a:ln>
            <a:noFill/>
          </a:ln>
        </p:spPr>
        <p:txBody>
          <a:bodyPr anchorCtr="0" anchor="t" bIns="45700" lIns="45700" rIns="45700" tIns="45700">
            <a:noAutofit/>
          </a:bodyPr>
          <a:lstStyle/>
          <a:p>
            <a:pPr indent="0" lvl="0" marL="0" marR="0" rtl="0" algn="ctr">
              <a:lnSpc>
                <a:spcPct val="100000"/>
              </a:lnSpc>
              <a:spcBef>
                <a:spcPts val="0"/>
              </a:spcBef>
              <a:spcAft>
                <a:spcPts val="0"/>
              </a:spcAft>
              <a:buClr>
                <a:srgbClr val="F9F9F9"/>
              </a:buClr>
              <a:buSzPct val="25000"/>
              <a:buFont typeface="Noto Sans Symbols"/>
              <a:buNone/>
            </a:pPr>
            <a:r>
              <a:rPr b="0" baseline="0" i="0" lang="en-US" sz="1400" u="none" cap="none" strike="noStrike">
                <a:solidFill>
                  <a:schemeClr val="lt1"/>
                </a:solidFill>
                <a:latin typeface="Quattrocento"/>
                <a:ea typeface="Quattrocento"/>
                <a:cs typeface="Quattrocento"/>
                <a:sym typeface="Quattrocento"/>
              </a:rPr>
              <a:t>Colorado, US</a:t>
            </a:r>
          </a:p>
        </p:txBody>
      </p:sp>
    </p:spTree>
  </p:cSld>
  <p:clrMapOvr>
    <a:masterClrMapping/>
  </p:clrMapOvr>
  <p:transition spd="slow">
    <p:cut/>
  </p:transition>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45" name="Shape 145"/>
        <p:cNvGrpSpPr/>
        <p:nvPr/>
      </p:nvGrpSpPr>
      <p:grpSpPr>
        <a:xfrm>
          <a:off x="0" y="0"/>
          <a:ext cx="0" cy="0"/>
          <a:chOff x="0" y="0"/>
          <a:chExt cx="0" cy="0"/>
        </a:xfrm>
      </p:grpSpPr>
      <p:sp>
        <p:nvSpPr>
          <p:cNvPr id="146" name="Shape 146"/>
          <p:cNvSpPr txBox="1"/>
          <p:nvPr>
            <p:ph type="title"/>
          </p:nvPr>
        </p:nvSpPr>
        <p:spPr>
          <a:xfrm>
            <a:off x="457200" y="274637"/>
            <a:ext cx="8229600" cy="1335086"/>
          </a:xfrm>
          <a:prstGeom prst="rect">
            <a:avLst/>
          </a:prstGeom>
          <a:noFill/>
          <a:ln>
            <a:noFill/>
          </a:ln>
        </p:spPr>
        <p:txBody>
          <a:bodyPr anchorCtr="0" anchor="ctr" bIns="45700" lIns="91425" rIns="91425" tIns="45700">
            <a:noAutofit/>
          </a:bodyPr>
          <a:lstStyle/>
          <a:p>
            <a:pPr indent="0" lvl="0" marL="0" marR="0" rtl="0" algn="ctr">
              <a:lnSpc>
                <a:spcPct val="100000"/>
              </a:lnSpc>
              <a:spcBef>
                <a:spcPts val="0"/>
              </a:spcBef>
              <a:spcAft>
                <a:spcPts val="0"/>
              </a:spcAft>
              <a:buClr>
                <a:srgbClr val="EAD594"/>
              </a:buClr>
              <a:buSzPct val="25000"/>
              <a:buFont typeface="Allerta"/>
              <a:buNone/>
            </a:pPr>
            <a:r>
              <a:rPr b="1" baseline="0" i="0" lang="en-US" sz="4100" u="none" cap="none" strike="noStrike">
                <a:solidFill>
                  <a:srgbClr val="EAD594"/>
                </a:solidFill>
                <a:latin typeface="Allerta"/>
                <a:ea typeface="Allerta"/>
                <a:cs typeface="Allerta"/>
                <a:sym typeface="Allerta"/>
              </a:rPr>
              <a:t>The War at Home</a:t>
            </a:r>
          </a:p>
        </p:txBody>
      </p:sp>
      <p:sp>
        <p:nvSpPr>
          <p:cNvPr id="147" name="Shape 147"/>
          <p:cNvSpPr txBox="1"/>
          <p:nvPr>
            <p:ph idx="1" type="body"/>
          </p:nvPr>
        </p:nvSpPr>
        <p:spPr>
          <a:xfrm>
            <a:off x="457200" y="1600200"/>
            <a:ext cx="4343400" cy="4525961"/>
          </a:xfrm>
          <a:prstGeom prst="rect">
            <a:avLst/>
          </a:prstGeom>
          <a:noFill/>
          <a:ln>
            <a:noFill/>
          </a:ln>
        </p:spPr>
        <p:txBody>
          <a:bodyPr anchorCtr="0" anchor="t" bIns="45700" lIns="91425" rIns="91425" tIns="45700">
            <a:noAutofit/>
          </a:bodyPr>
          <a:lstStyle/>
          <a:p>
            <a:pPr indent="-420687" lvl="0" marL="547687" marR="0" rtl="0" algn="l">
              <a:lnSpc>
                <a:spcPct val="100000"/>
              </a:lnSpc>
              <a:spcBef>
                <a:spcPts val="0"/>
              </a:spcBef>
              <a:spcAft>
                <a:spcPts val="0"/>
              </a:spcAft>
              <a:buClr>
                <a:srgbClr val="F9F9F9"/>
              </a:buClr>
              <a:buSzPct val="65000"/>
              <a:buFont typeface="Noto Sans Symbols"/>
              <a:buChar char="⬜"/>
            </a:pPr>
            <a:r>
              <a:rPr b="0" baseline="0" i="0" lang="en-US" sz="2400" u="none" cap="none" strike="noStrike">
                <a:solidFill>
                  <a:schemeClr val="lt1"/>
                </a:solidFill>
                <a:latin typeface="Quattrocento"/>
                <a:ea typeface="Quattrocento"/>
                <a:cs typeface="Quattrocento"/>
                <a:sym typeface="Quattrocento"/>
              </a:rPr>
              <a:t>In the fields and mines, Mexican lived in c</a:t>
            </a:r>
            <a:r>
              <a:rPr b="0" baseline="0" i="1" lang="en-US" sz="2400" u="none" cap="none" strike="noStrike">
                <a:solidFill>
                  <a:schemeClr val="lt1"/>
                </a:solidFill>
                <a:latin typeface="Quattrocento"/>
                <a:ea typeface="Quattrocento"/>
                <a:cs typeface="Quattrocento"/>
                <a:sym typeface="Quattrocento"/>
              </a:rPr>
              <a:t>olonias</a:t>
            </a:r>
            <a:r>
              <a:rPr b="0" baseline="0" i="0" lang="en-US" sz="2400" u="none" cap="none" strike="noStrike">
                <a:solidFill>
                  <a:schemeClr val="lt1"/>
                </a:solidFill>
                <a:latin typeface="Quattrocento"/>
                <a:ea typeface="Quattrocento"/>
                <a:cs typeface="Quattrocento"/>
                <a:sym typeface="Quattrocento"/>
              </a:rPr>
              <a:t>. Ernesto Galarza says, “The </a:t>
            </a:r>
            <a:r>
              <a:rPr b="0" baseline="0" i="1" lang="en-US" sz="2400" u="none" cap="none" strike="noStrike">
                <a:solidFill>
                  <a:schemeClr val="lt1"/>
                </a:solidFill>
                <a:latin typeface="Quattrocento"/>
                <a:ea typeface="Quattrocento"/>
                <a:cs typeface="Quattrocento"/>
                <a:sym typeface="Quattrocento"/>
              </a:rPr>
              <a:t>colonia</a:t>
            </a:r>
            <a:r>
              <a:rPr b="0" baseline="0" i="0" lang="en-US" sz="2400" u="none" cap="none" strike="noStrike">
                <a:solidFill>
                  <a:schemeClr val="lt1"/>
                </a:solidFill>
                <a:latin typeface="Quattrocento"/>
                <a:ea typeface="Quattrocento"/>
                <a:cs typeface="Quattrocento"/>
                <a:sym typeface="Quattrocento"/>
              </a:rPr>
              <a:t> was like a sponge that was beginning to leak along the edges…but the c</a:t>
            </a:r>
            <a:r>
              <a:rPr b="0" baseline="0" i="1" lang="en-US" sz="2400" u="none" cap="none" strike="noStrike">
                <a:solidFill>
                  <a:schemeClr val="lt1"/>
                </a:solidFill>
                <a:latin typeface="Quattrocento"/>
                <a:ea typeface="Quattrocento"/>
                <a:cs typeface="Quattrocento"/>
                <a:sym typeface="Quattrocento"/>
              </a:rPr>
              <a:t>olonia</a:t>
            </a:r>
            <a:r>
              <a:rPr b="0" baseline="0" i="0" lang="en-US" sz="2400" u="none" cap="none" strike="noStrike">
                <a:solidFill>
                  <a:schemeClr val="lt1"/>
                </a:solidFill>
                <a:latin typeface="Quattrocento"/>
                <a:ea typeface="Quattrocento"/>
                <a:cs typeface="Quattrocento"/>
                <a:sym typeface="Quattrocento"/>
              </a:rPr>
              <a:t> found a place for these </a:t>
            </a:r>
            <a:r>
              <a:rPr b="0" baseline="0" i="1" lang="en-US" sz="2400" u="none" cap="none" strike="noStrike">
                <a:solidFill>
                  <a:schemeClr val="lt1"/>
                </a:solidFill>
                <a:latin typeface="Quattrocento"/>
                <a:ea typeface="Quattrocento"/>
                <a:cs typeface="Quattrocento"/>
                <a:sym typeface="Quattrocento"/>
              </a:rPr>
              <a:t>chicanos</a:t>
            </a:r>
            <a:r>
              <a:rPr b="0" baseline="0" i="0" lang="en-US" sz="2400" u="none" cap="none" strike="noStrike">
                <a:solidFill>
                  <a:schemeClr val="lt1"/>
                </a:solidFill>
                <a:latin typeface="Quattrocento"/>
                <a:ea typeface="Quattrocento"/>
                <a:cs typeface="Quattrocento"/>
                <a:sym typeface="Quattrocento"/>
              </a:rPr>
              <a:t>, the name by which we called unskilled workers born in Mexico and just arrived in the US”. </a:t>
            </a:r>
          </a:p>
        </p:txBody>
      </p:sp>
      <p:sp>
        <p:nvSpPr>
          <p:cNvPr id="148" name="Shape 148"/>
          <p:cNvSpPr txBox="1"/>
          <p:nvPr>
            <p:ph idx="2" type="body"/>
          </p:nvPr>
        </p:nvSpPr>
        <p:spPr>
          <a:xfrm>
            <a:off x="4648200" y="1600200"/>
            <a:ext cx="4038599" cy="4525961"/>
          </a:xfrm>
          <a:prstGeom prst="rect">
            <a:avLst/>
          </a:prstGeom>
          <a:noFill/>
          <a:ln>
            <a:noFill/>
          </a:ln>
        </p:spPr>
        <p:txBody>
          <a:bodyPr anchorCtr="0" anchor="t" bIns="45700" lIns="91425" rIns="91425" tIns="45700">
            <a:noAutofit/>
          </a:bodyPr>
          <a:lstStyle/>
          <a:p>
            <a:pPr indent="-420687" lvl="0" marL="547687" marR="0" rtl="0" algn="l">
              <a:lnSpc>
                <a:spcPct val="100000"/>
              </a:lnSpc>
              <a:spcBef>
                <a:spcPts val="0"/>
              </a:spcBef>
              <a:spcAft>
                <a:spcPts val="0"/>
              </a:spcAft>
              <a:buClr>
                <a:srgbClr val="F9F9F9"/>
              </a:buClr>
              <a:buSzPct val="64999"/>
              <a:buFont typeface="Noto Sans Symbols"/>
              <a:buChar char="⬜"/>
            </a:pPr>
            <a:r>
              <a:rPr b="0" baseline="0" i="0" lang="en-US" sz="2600" u="none" cap="none" strike="noStrike">
                <a:solidFill>
                  <a:schemeClr val="lt1"/>
                </a:solidFill>
                <a:latin typeface="Quattrocento"/>
                <a:ea typeface="Quattrocento"/>
                <a:cs typeface="Quattrocento"/>
                <a:sym typeface="Quattrocento"/>
              </a:rPr>
              <a:t>In the city, the Mexican settled in all Latino neighborhoods called </a:t>
            </a:r>
            <a:r>
              <a:rPr b="0" baseline="0" i="1" lang="en-US" sz="2600" u="none" cap="none" strike="noStrike">
                <a:solidFill>
                  <a:schemeClr val="lt1"/>
                </a:solidFill>
                <a:latin typeface="Quattrocento"/>
                <a:ea typeface="Quattrocento"/>
                <a:cs typeface="Quattrocento"/>
                <a:sym typeface="Quattrocento"/>
              </a:rPr>
              <a:t>barrios</a:t>
            </a:r>
            <a:r>
              <a:rPr b="0" baseline="0" i="0" lang="en-US" sz="2600" u="none" cap="none" strike="noStrike">
                <a:solidFill>
                  <a:schemeClr val="lt1"/>
                </a:solidFill>
                <a:latin typeface="Quattrocento"/>
                <a:ea typeface="Quattrocento"/>
                <a:cs typeface="Quattrocento"/>
                <a:sym typeface="Quattrocento"/>
              </a:rPr>
              <a:t>. As late as 1920, 92% of the homes in the L.A. barrio had no gas and 72% lacked electricity. -</a:t>
            </a:r>
            <a:r>
              <a:rPr b="0" baseline="0" i="1" lang="en-US" sz="2600" u="none" cap="none" strike="noStrike">
                <a:solidFill>
                  <a:schemeClr val="lt1"/>
                </a:solidFill>
                <a:latin typeface="Quattrocento"/>
                <a:ea typeface="Quattrocento"/>
                <a:cs typeface="Quattrocento"/>
                <a:sym typeface="Quattrocento"/>
              </a:rPr>
              <a:t>The Latino Experience</a:t>
            </a:r>
          </a:p>
          <a:p>
            <a:pPr indent="0" lvl="0" marL="0" marR="0" rtl="0" algn="l">
              <a:spcBef>
                <a:spcPts val="0"/>
              </a:spcBef>
              <a:buNone/>
            </a:pPr>
            <a:r>
              <a:t/>
            </a:r>
            <a:endParaRPr b="0" baseline="0" i="1" sz="2600" u="none" cap="none" strike="noStrike">
              <a:solidFill>
                <a:schemeClr val="lt1"/>
              </a:solidFill>
              <a:latin typeface="Quattrocento"/>
              <a:ea typeface="Quattrocento"/>
              <a:cs typeface="Quattrocento"/>
              <a:sym typeface="Quattrocento"/>
            </a:endParaRPr>
          </a:p>
        </p:txBody>
      </p:sp>
    </p:spTree>
  </p:cSld>
  <p:clrMapOvr>
    <a:masterClrMapping/>
  </p:clrMapOvr>
  <p:transition spd="slow">
    <p:cut/>
  </p:transition>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52" name="Shape 152"/>
        <p:cNvGrpSpPr/>
        <p:nvPr/>
      </p:nvGrpSpPr>
      <p:grpSpPr>
        <a:xfrm>
          <a:off x="0" y="0"/>
          <a:ext cx="0" cy="0"/>
          <a:chOff x="0" y="0"/>
          <a:chExt cx="0" cy="0"/>
        </a:xfrm>
      </p:grpSpPr>
      <p:sp>
        <p:nvSpPr>
          <p:cNvPr id="153" name="Shape 153"/>
          <p:cNvSpPr txBox="1"/>
          <p:nvPr>
            <p:ph type="title"/>
          </p:nvPr>
        </p:nvSpPr>
        <p:spPr>
          <a:xfrm>
            <a:off x="457200" y="274637"/>
            <a:ext cx="8229600" cy="1189037"/>
          </a:xfrm>
          <a:prstGeom prst="rect">
            <a:avLst/>
          </a:prstGeom>
          <a:noFill/>
          <a:ln>
            <a:noFill/>
          </a:ln>
        </p:spPr>
        <p:txBody>
          <a:bodyPr anchorCtr="0" anchor="ctr" bIns="45700" lIns="91425" rIns="91425" tIns="45700">
            <a:noAutofit/>
          </a:bodyPr>
          <a:lstStyle/>
          <a:p>
            <a:pPr indent="0" lvl="0" marL="0" marR="0" rtl="0" algn="ctr">
              <a:lnSpc>
                <a:spcPct val="100000"/>
              </a:lnSpc>
              <a:spcBef>
                <a:spcPts val="0"/>
              </a:spcBef>
              <a:spcAft>
                <a:spcPts val="0"/>
              </a:spcAft>
              <a:buClr>
                <a:srgbClr val="EAD594"/>
              </a:buClr>
              <a:buSzPct val="25000"/>
              <a:buFont typeface="Allerta"/>
              <a:buNone/>
            </a:pPr>
            <a:r>
              <a:rPr b="1" baseline="0" i="0" lang="en-US" sz="3200" u="none" cap="none" strike="noStrike">
                <a:solidFill>
                  <a:srgbClr val="EAD594"/>
                </a:solidFill>
                <a:latin typeface="Allerta"/>
                <a:ea typeface="Allerta"/>
                <a:cs typeface="Allerta"/>
                <a:sym typeface="Allerta"/>
              </a:rPr>
              <a:t>Mexican-American Highlight</a:t>
            </a:r>
          </a:p>
        </p:txBody>
      </p:sp>
      <p:sp>
        <p:nvSpPr>
          <p:cNvPr id="154" name="Shape 154"/>
          <p:cNvSpPr txBox="1"/>
          <p:nvPr>
            <p:ph idx="1" type="body"/>
          </p:nvPr>
        </p:nvSpPr>
        <p:spPr>
          <a:xfrm>
            <a:off x="304800" y="1219200"/>
            <a:ext cx="4724400" cy="990599"/>
          </a:xfrm>
          <a:prstGeom prst="rect">
            <a:avLst/>
          </a:prstGeom>
          <a:noFill/>
          <a:ln>
            <a:noFill/>
          </a:ln>
        </p:spPr>
        <p:txBody>
          <a:bodyPr anchorCtr="0" anchor="t" bIns="45700" lIns="91425" rIns="91425" tIns="45700">
            <a:noAutofit/>
          </a:bodyPr>
          <a:lstStyle/>
          <a:p>
            <a:pPr indent="-420687" lvl="0" marL="547687" marR="0" rtl="0" algn="l">
              <a:lnSpc>
                <a:spcPct val="100000"/>
              </a:lnSpc>
              <a:spcBef>
                <a:spcPts val="0"/>
              </a:spcBef>
              <a:spcAft>
                <a:spcPts val="0"/>
              </a:spcAft>
              <a:buClr>
                <a:srgbClr val="F9F9F9"/>
              </a:buClr>
              <a:buSzPct val="65000"/>
              <a:buFont typeface="Noto Sans Symbols"/>
              <a:buChar char="⬜"/>
            </a:pPr>
            <a:r>
              <a:rPr b="0" baseline="0" i="0" lang="en-US" sz="2800" u="none" cap="none" strike="noStrike">
                <a:solidFill>
                  <a:schemeClr val="lt1"/>
                </a:solidFill>
                <a:latin typeface="Quattrocento"/>
                <a:ea typeface="Quattrocento"/>
                <a:cs typeface="Quattrocento"/>
                <a:sym typeface="Quattrocento"/>
              </a:rPr>
              <a:t>Ernesto Galarza 1905-1984</a:t>
            </a:r>
          </a:p>
        </p:txBody>
      </p:sp>
      <p:pic>
        <p:nvPicPr>
          <p:cNvPr id="155" name="Shape 155"/>
          <p:cNvPicPr preferRelativeResize="0"/>
          <p:nvPr>
            <p:ph idx="2" type="body"/>
          </p:nvPr>
        </p:nvPicPr>
        <p:blipFill rotWithShape="1">
          <a:blip r:embed="rId3">
            <a:alphaModFix/>
          </a:blip>
          <a:srcRect b="0" l="0" r="0" t="0"/>
          <a:stretch/>
        </p:blipFill>
        <p:spPr>
          <a:xfrm>
            <a:off x="5181600" y="2209800"/>
            <a:ext cx="2374899" cy="3749674"/>
          </a:xfrm>
          <a:prstGeom prst="rect">
            <a:avLst/>
          </a:prstGeom>
          <a:noFill/>
          <a:ln>
            <a:noFill/>
          </a:ln>
        </p:spPr>
      </p:pic>
      <p:pic>
        <p:nvPicPr>
          <p:cNvPr id="156" name="Shape 156"/>
          <p:cNvPicPr preferRelativeResize="0"/>
          <p:nvPr/>
        </p:nvPicPr>
        <p:blipFill rotWithShape="1">
          <a:blip r:embed="rId4">
            <a:alphaModFix/>
          </a:blip>
          <a:srcRect b="0" l="0" r="0" t="0"/>
          <a:stretch/>
        </p:blipFill>
        <p:spPr>
          <a:xfrm>
            <a:off x="1905000" y="2209800"/>
            <a:ext cx="2436811" cy="3733800"/>
          </a:xfrm>
          <a:prstGeom prst="rect">
            <a:avLst/>
          </a:prstGeom>
          <a:noFill/>
          <a:ln>
            <a:noFill/>
          </a:ln>
        </p:spPr>
      </p:pic>
    </p:spTree>
  </p:cSld>
  <p:clrMapOvr>
    <a:masterClrMapping/>
  </p:clrMapOvr>
  <p:transition spd="slow">
    <p:cut/>
  </p:transition>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60" name="Shape 160"/>
        <p:cNvGrpSpPr/>
        <p:nvPr/>
      </p:nvGrpSpPr>
      <p:grpSpPr>
        <a:xfrm>
          <a:off x="0" y="0"/>
          <a:ext cx="0" cy="0"/>
          <a:chOff x="0" y="0"/>
          <a:chExt cx="0" cy="0"/>
        </a:xfrm>
      </p:grpSpPr>
      <p:sp>
        <p:nvSpPr>
          <p:cNvPr id="161" name="Shape 161"/>
          <p:cNvSpPr txBox="1"/>
          <p:nvPr>
            <p:ph type="title"/>
          </p:nvPr>
        </p:nvSpPr>
        <p:spPr>
          <a:xfrm>
            <a:off x="457200" y="274637"/>
            <a:ext cx="8229600" cy="1335086"/>
          </a:xfrm>
          <a:prstGeom prst="rect">
            <a:avLst/>
          </a:prstGeom>
          <a:noFill/>
          <a:ln>
            <a:noFill/>
          </a:ln>
        </p:spPr>
        <p:txBody>
          <a:bodyPr anchorCtr="0" anchor="ctr" bIns="45700" lIns="91425" rIns="91425" tIns="45700">
            <a:noAutofit/>
          </a:bodyPr>
          <a:lstStyle/>
          <a:p>
            <a:pPr indent="0" lvl="0" marL="0" marR="0" rtl="0" algn="ctr">
              <a:lnSpc>
                <a:spcPct val="100000"/>
              </a:lnSpc>
              <a:spcBef>
                <a:spcPts val="0"/>
              </a:spcBef>
              <a:spcAft>
                <a:spcPts val="0"/>
              </a:spcAft>
              <a:buClr>
                <a:srgbClr val="EAD594"/>
              </a:buClr>
              <a:buSzPct val="25000"/>
              <a:buFont typeface="Allerta"/>
              <a:buNone/>
            </a:pPr>
            <a:r>
              <a:rPr b="1" baseline="0" i="0" lang="en-US" sz="4100" u="none" cap="none" strike="noStrike">
                <a:solidFill>
                  <a:srgbClr val="EAD594"/>
                </a:solidFill>
                <a:latin typeface="Allerta"/>
                <a:ea typeface="Allerta"/>
                <a:cs typeface="Allerta"/>
                <a:sym typeface="Allerta"/>
              </a:rPr>
              <a:t>Latinos in the US</a:t>
            </a:r>
          </a:p>
        </p:txBody>
      </p:sp>
      <p:sp>
        <p:nvSpPr>
          <p:cNvPr id="162" name="Shape 162"/>
          <p:cNvSpPr txBox="1"/>
          <p:nvPr>
            <p:ph idx="1" type="body"/>
          </p:nvPr>
        </p:nvSpPr>
        <p:spPr>
          <a:xfrm>
            <a:off x="457200" y="1417637"/>
            <a:ext cx="4495800" cy="4906961"/>
          </a:xfrm>
          <a:prstGeom prst="rect">
            <a:avLst/>
          </a:prstGeom>
          <a:noFill/>
          <a:ln>
            <a:noFill/>
          </a:ln>
        </p:spPr>
        <p:txBody>
          <a:bodyPr anchorCtr="0" anchor="t" bIns="45700" lIns="91425" rIns="91425" tIns="45700">
            <a:noAutofit/>
          </a:bodyPr>
          <a:lstStyle/>
          <a:p>
            <a:pPr indent="-420687" lvl="0" marL="547687" marR="0" rtl="0" algn="l">
              <a:lnSpc>
                <a:spcPct val="100000"/>
              </a:lnSpc>
              <a:spcBef>
                <a:spcPts val="0"/>
              </a:spcBef>
              <a:spcAft>
                <a:spcPts val="0"/>
              </a:spcAft>
              <a:buClr>
                <a:srgbClr val="F9F9F9"/>
              </a:buClr>
              <a:buSzPct val="64999"/>
              <a:buFont typeface="Noto Sans Symbols"/>
              <a:buChar char="⬜"/>
            </a:pPr>
            <a:r>
              <a:rPr b="0" baseline="0" i="0" lang="en-US" sz="2600" u="none" cap="none" strike="noStrike">
                <a:solidFill>
                  <a:schemeClr val="lt1"/>
                </a:solidFill>
                <a:latin typeface="Quattrocento"/>
                <a:ea typeface="Quattrocento"/>
                <a:cs typeface="Quattrocento"/>
                <a:sym typeface="Quattrocento"/>
              </a:rPr>
              <a:t>By the end of WWI, there were more than 65,000 Mexican Americans living in the Mid West and Northeast US. </a:t>
            </a:r>
          </a:p>
          <a:p>
            <a:pPr indent="-420687" lvl="0" marL="547687" marR="0" rtl="0" algn="l">
              <a:lnSpc>
                <a:spcPct val="100000"/>
              </a:lnSpc>
              <a:spcBef>
                <a:spcPts val="520"/>
              </a:spcBef>
              <a:spcAft>
                <a:spcPts val="0"/>
              </a:spcAft>
              <a:buClr>
                <a:srgbClr val="F9F9F9"/>
              </a:buClr>
              <a:buSzPct val="64999"/>
              <a:buFont typeface="Noto Sans Symbols"/>
              <a:buChar char="⬜"/>
            </a:pPr>
            <a:r>
              <a:rPr b="0" baseline="0" i="0" lang="en-US" sz="2600" u="none" cap="none" strike="noStrike">
                <a:solidFill>
                  <a:schemeClr val="lt1"/>
                </a:solidFill>
                <a:latin typeface="Quattrocento"/>
                <a:ea typeface="Quattrocento"/>
                <a:cs typeface="Quattrocento"/>
                <a:sym typeface="Quattrocento"/>
              </a:rPr>
              <a:t>By 1925, Chicago had 20,000 Mexican Americans, the largest population of Spanish speaking people outside the Southwest. </a:t>
            </a:r>
          </a:p>
          <a:p>
            <a:pPr indent="0" lvl="0" marL="0" marR="0" rtl="0" algn="l">
              <a:spcBef>
                <a:spcPts val="0"/>
              </a:spcBef>
              <a:buNone/>
            </a:pPr>
            <a:r>
              <a:t/>
            </a:r>
            <a:endParaRPr b="0" baseline="0" i="0" sz="2600" u="none" cap="none" strike="noStrike">
              <a:solidFill>
                <a:schemeClr val="lt1"/>
              </a:solidFill>
              <a:latin typeface="Quattrocento"/>
              <a:ea typeface="Quattrocento"/>
              <a:cs typeface="Quattrocento"/>
              <a:sym typeface="Quattrocento"/>
            </a:endParaRPr>
          </a:p>
        </p:txBody>
      </p:sp>
      <p:pic>
        <p:nvPicPr>
          <p:cNvPr id="163" name="Shape 163"/>
          <p:cNvPicPr preferRelativeResize="0"/>
          <p:nvPr>
            <p:ph idx="2" type="body"/>
          </p:nvPr>
        </p:nvPicPr>
        <p:blipFill rotWithShape="1">
          <a:blip r:embed="rId3">
            <a:alphaModFix/>
          </a:blip>
          <a:srcRect b="0" l="0" r="0" t="0"/>
          <a:stretch/>
        </p:blipFill>
        <p:spPr>
          <a:xfrm>
            <a:off x="5260975" y="1600200"/>
            <a:ext cx="3117849" cy="4038599"/>
          </a:xfrm>
          <a:prstGeom prst="rect">
            <a:avLst/>
          </a:prstGeom>
          <a:noFill/>
          <a:ln>
            <a:noFill/>
          </a:ln>
        </p:spPr>
      </p:pic>
    </p:spTree>
  </p:cSld>
  <p:clrMapOvr>
    <a:masterClrMapping/>
  </p:clrMapOvr>
  <p:transition spd="slow">
    <p:cut/>
  </p:transition>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82" name="Shape 82"/>
        <p:cNvGrpSpPr/>
        <p:nvPr/>
      </p:nvGrpSpPr>
      <p:grpSpPr>
        <a:xfrm>
          <a:off x="0" y="0"/>
          <a:ext cx="0" cy="0"/>
          <a:chOff x="0" y="0"/>
          <a:chExt cx="0" cy="0"/>
        </a:xfrm>
      </p:grpSpPr>
      <p:sp>
        <p:nvSpPr>
          <p:cNvPr id="83" name="Shape 83"/>
          <p:cNvSpPr txBox="1"/>
          <p:nvPr>
            <p:ph type="title"/>
          </p:nvPr>
        </p:nvSpPr>
        <p:spPr>
          <a:xfrm>
            <a:off x="280987" y="261937"/>
            <a:ext cx="3181349" cy="1481137"/>
          </a:xfrm>
          <a:prstGeom prst="rect">
            <a:avLst/>
          </a:prstGeom>
          <a:noFill/>
          <a:ln>
            <a:noFill/>
          </a:ln>
        </p:spPr>
        <p:txBody>
          <a:bodyPr anchorCtr="0" anchor="b" bIns="45700" lIns="91425" rIns="91425" tIns="45700">
            <a:noAutofit/>
          </a:bodyPr>
          <a:lstStyle/>
          <a:p>
            <a:pPr indent="0" lvl="0" marL="0" marR="0" rtl="0" algn="l">
              <a:lnSpc>
                <a:spcPct val="100000"/>
              </a:lnSpc>
              <a:spcBef>
                <a:spcPts val="0"/>
              </a:spcBef>
              <a:spcAft>
                <a:spcPts val="0"/>
              </a:spcAft>
              <a:buClr>
                <a:srgbClr val="F4DB8A"/>
              </a:buClr>
              <a:buSzPct val="25000"/>
              <a:buFont typeface="Allerta"/>
              <a:buNone/>
            </a:pPr>
            <a:r>
              <a:rPr b="0" baseline="0" i="0" lang="en-US" sz="3200" u="none" cap="none" strike="noStrike">
                <a:solidFill>
                  <a:srgbClr val="F4DB8A"/>
                </a:solidFill>
                <a:latin typeface="Allerta"/>
                <a:ea typeface="Allerta"/>
                <a:cs typeface="Allerta"/>
                <a:sym typeface="Allerta"/>
              </a:rPr>
              <a:t>Reasons for War</a:t>
            </a:r>
          </a:p>
        </p:txBody>
      </p:sp>
      <p:sp>
        <p:nvSpPr>
          <p:cNvPr id="84" name="Shape 84"/>
          <p:cNvSpPr txBox="1"/>
          <p:nvPr>
            <p:ph idx="1" type="body"/>
          </p:nvPr>
        </p:nvSpPr>
        <p:spPr>
          <a:xfrm>
            <a:off x="457200" y="1524000"/>
            <a:ext cx="3008311" cy="639762"/>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rgbClr val="F9F9F9"/>
              </a:buClr>
              <a:buSzPct val="25000"/>
              <a:buFont typeface="Noto Sans Symbols"/>
              <a:buNone/>
            </a:pPr>
            <a:r>
              <a:rPr b="0" baseline="0" i="0" lang="en-US" sz="2400" u="none" cap="none" strike="noStrike">
                <a:solidFill>
                  <a:schemeClr val="lt1"/>
                </a:solidFill>
                <a:latin typeface="Quattrocento"/>
                <a:ea typeface="Quattrocento"/>
                <a:cs typeface="Quattrocento"/>
                <a:sym typeface="Quattrocento"/>
              </a:rPr>
              <a:t>Immediate	</a:t>
            </a:r>
          </a:p>
        </p:txBody>
      </p:sp>
      <p:sp>
        <p:nvSpPr>
          <p:cNvPr id="85" name="Shape 85"/>
          <p:cNvSpPr txBox="1"/>
          <p:nvPr>
            <p:ph idx="2" type="body"/>
          </p:nvPr>
        </p:nvSpPr>
        <p:spPr>
          <a:xfrm>
            <a:off x="1905000" y="914400"/>
            <a:ext cx="5721349" cy="1219199"/>
          </a:xfrm>
          <a:prstGeom prst="rect">
            <a:avLst/>
          </a:prstGeom>
          <a:noFill/>
          <a:ln>
            <a:noFill/>
          </a:ln>
        </p:spPr>
        <p:txBody>
          <a:bodyPr anchorCtr="0" anchor="t" bIns="45700" lIns="91425" rIns="91425" tIns="45700">
            <a:noAutofit/>
          </a:bodyPr>
          <a:lstStyle/>
          <a:p>
            <a:pPr indent="-420687" lvl="0" marL="547687" marR="0" rtl="0" algn="l">
              <a:lnSpc>
                <a:spcPct val="100000"/>
              </a:lnSpc>
              <a:spcBef>
                <a:spcPts val="0"/>
              </a:spcBef>
              <a:spcAft>
                <a:spcPts val="0"/>
              </a:spcAft>
              <a:buClr>
                <a:srgbClr val="F9F9F9"/>
              </a:buClr>
              <a:buSzPct val="64999"/>
              <a:buFont typeface="Noto Sans Symbols"/>
              <a:buChar char="⬜"/>
            </a:pPr>
            <a:r>
              <a:rPr b="0" baseline="0" i="0" lang="en-US" sz="2600" u="none" cap="none" strike="noStrike">
                <a:solidFill>
                  <a:schemeClr val="lt1"/>
                </a:solidFill>
                <a:latin typeface="Quattrocento"/>
                <a:ea typeface="Quattrocento"/>
                <a:cs typeface="Quattrocento"/>
                <a:sym typeface="Quattrocento"/>
              </a:rPr>
              <a:t>Assassination of Austrian Archduke Franz Ferdinand, June 1914 by Serbian National</a:t>
            </a:r>
          </a:p>
        </p:txBody>
      </p:sp>
      <p:pic>
        <p:nvPicPr>
          <p:cNvPr id="86" name="Shape 86"/>
          <p:cNvPicPr preferRelativeResize="0"/>
          <p:nvPr>
            <p:ph idx="3" type="body"/>
          </p:nvPr>
        </p:nvPicPr>
        <p:blipFill rotWithShape="1">
          <a:blip r:embed="rId3">
            <a:alphaModFix/>
          </a:blip>
          <a:srcRect b="0" l="4989" r="4988" t="0"/>
          <a:stretch/>
        </p:blipFill>
        <p:spPr>
          <a:xfrm>
            <a:off x="1905000" y="2163761"/>
            <a:ext cx="5486399" cy="3962399"/>
          </a:xfrm>
          <a:prstGeom prst="rect">
            <a:avLst/>
          </a:prstGeom>
          <a:noFill/>
          <a:ln>
            <a:noFill/>
          </a:ln>
        </p:spPr>
      </p:pic>
    </p:spTree>
  </p:cSld>
  <p:clrMapOvr>
    <a:masterClrMapping/>
  </p:clrMapOvr>
  <p:transition spd="slow">
    <p:cut/>
  </p:transition>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90" name="Shape 90"/>
        <p:cNvGrpSpPr/>
        <p:nvPr/>
      </p:nvGrpSpPr>
      <p:grpSpPr>
        <a:xfrm>
          <a:off x="0" y="0"/>
          <a:ext cx="0" cy="0"/>
          <a:chOff x="0" y="0"/>
          <a:chExt cx="0" cy="0"/>
        </a:xfrm>
      </p:grpSpPr>
      <p:sp>
        <p:nvSpPr>
          <p:cNvPr id="91" name="Shape 91"/>
          <p:cNvSpPr txBox="1"/>
          <p:nvPr>
            <p:ph type="title"/>
          </p:nvPr>
        </p:nvSpPr>
        <p:spPr>
          <a:xfrm>
            <a:off x="457200" y="274637"/>
            <a:ext cx="8229600" cy="1328737"/>
          </a:xfrm>
          <a:prstGeom prst="rect">
            <a:avLst/>
          </a:prstGeom>
          <a:noFill/>
          <a:ln>
            <a:noFill/>
          </a:ln>
        </p:spPr>
        <p:txBody>
          <a:bodyPr anchorCtr="0" anchor="ctr" bIns="45700" lIns="91425" rIns="91425" tIns="45700">
            <a:noAutofit/>
          </a:bodyPr>
          <a:lstStyle/>
          <a:p>
            <a:pPr indent="0" lvl="0" marL="0" marR="0" rtl="0" algn="ctr">
              <a:lnSpc>
                <a:spcPct val="100000"/>
              </a:lnSpc>
              <a:spcBef>
                <a:spcPts val="0"/>
              </a:spcBef>
              <a:spcAft>
                <a:spcPts val="0"/>
              </a:spcAft>
              <a:buClr>
                <a:srgbClr val="EAD594"/>
              </a:buClr>
              <a:buSzPct val="25000"/>
              <a:buFont typeface="Allerta"/>
              <a:buNone/>
            </a:pPr>
            <a:r>
              <a:rPr b="1" baseline="0" i="0" lang="en-US" sz="4100" u="none" cap="none" strike="noStrike">
                <a:solidFill>
                  <a:srgbClr val="EAD594"/>
                </a:solidFill>
                <a:latin typeface="Allerta"/>
                <a:ea typeface="Allerta"/>
                <a:cs typeface="Allerta"/>
                <a:sym typeface="Allerta"/>
              </a:rPr>
              <a:t>Reasons for War</a:t>
            </a:r>
          </a:p>
        </p:txBody>
      </p:sp>
      <p:sp>
        <p:nvSpPr>
          <p:cNvPr id="92" name="Shape 92"/>
          <p:cNvSpPr txBox="1"/>
          <p:nvPr>
            <p:ph idx="1" type="body"/>
          </p:nvPr>
        </p:nvSpPr>
        <p:spPr>
          <a:xfrm>
            <a:off x="457200" y="1535112"/>
            <a:ext cx="2819400" cy="750887"/>
          </a:xfrm>
          <a:prstGeom prst="rect">
            <a:avLst/>
          </a:prstGeom>
          <a:noFill/>
          <a:ln>
            <a:noFill/>
          </a:ln>
        </p:spPr>
        <p:txBody>
          <a:bodyPr anchorCtr="0" anchor="ctr" bIns="45700" lIns="91425" rIns="91425" tIns="45700">
            <a:noAutofit/>
          </a:bodyPr>
          <a:lstStyle/>
          <a:p>
            <a:pPr indent="0" lvl="0" marL="0" marR="0" rtl="0" algn="l">
              <a:lnSpc>
                <a:spcPct val="90000"/>
              </a:lnSpc>
              <a:spcBef>
                <a:spcPts val="0"/>
              </a:spcBef>
              <a:spcAft>
                <a:spcPts val="0"/>
              </a:spcAft>
              <a:buClr>
                <a:srgbClr val="F9F9F9"/>
              </a:buClr>
              <a:buSzPct val="25000"/>
              <a:buFont typeface="Noto Sans Symbols"/>
              <a:buNone/>
            </a:pPr>
            <a:r>
              <a:rPr b="0" baseline="0" i="0" lang="en-US" sz="2400" u="none" cap="none" strike="noStrike">
                <a:solidFill>
                  <a:schemeClr val="lt1"/>
                </a:solidFill>
                <a:latin typeface="Quattrocento"/>
                <a:ea typeface="Quattrocento"/>
                <a:cs typeface="Quattrocento"/>
                <a:sym typeface="Quattrocento"/>
              </a:rPr>
              <a:t>LONG-STANDING</a:t>
            </a:r>
          </a:p>
        </p:txBody>
      </p:sp>
      <p:sp>
        <p:nvSpPr>
          <p:cNvPr id="93" name="Shape 93"/>
          <p:cNvSpPr txBox="1"/>
          <p:nvPr>
            <p:ph idx="2" type="body"/>
          </p:nvPr>
        </p:nvSpPr>
        <p:spPr>
          <a:xfrm>
            <a:off x="457200" y="2362200"/>
            <a:ext cx="2819400" cy="3763962"/>
          </a:xfrm>
          <a:prstGeom prst="rect">
            <a:avLst/>
          </a:prstGeom>
          <a:noFill/>
          <a:ln>
            <a:noFill/>
          </a:ln>
        </p:spPr>
        <p:txBody>
          <a:bodyPr anchorCtr="0" anchor="t" bIns="45700" lIns="91425" rIns="91425" tIns="45700">
            <a:noAutofit/>
          </a:bodyPr>
          <a:lstStyle/>
          <a:p>
            <a:pPr indent="-420687" lvl="0" marL="547687" marR="0" rtl="0" algn="l">
              <a:lnSpc>
                <a:spcPct val="100000"/>
              </a:lnSpc>
              <a:spcBef>
                <a:spcPts val="0"/>
              </a:spcBef>
              <a:spcAft>
                <a:spcPts val="0"/>
              </a:spcAft>
              <a:buClr>
                <a:srgbClr val="F9F9F9"/>
              </a:buClr>
              <a:buSzPct val="65000"/>
              <a:buFont typeface="Noto Sans Symbols"/>
              <a:buChar char="⬜"/>
            </a:pPr>
            <a:r>
              <a:rPr b="0" baseline="0" i="0" lang="en-US" sz="2400" u="none" cap="none" strike="noStrike">
                <a:solidFill>
                  <a:schemeClr val="lt1"/>
                </a:solidFill>
                <a:latin typeface="Quattrocento"/>
                <a:ea typeface="Quattrocento"/>
                <a:cs typeface="Quattrocento"/>
                <a:sym typeface="Quattrocento"/>
              </a:rPr>
              <a:t>Nationalism</a:t>
            </a:r>
          </a:p>
          <a:p>
            <a:pPr indent="-420687" lvl="0" marL="547687" marR="0" rtl="0" algn="l">
              <a:lnSpc>
                <a:spcPct val="100000"/>
              </a:lnSpc>
              <a:spcBef>
                <a:spcPts val="480"/>
              </a:spcBef>
              <a:spcAft>
                <a:spcPts val="0"/>
              </a:spcAft>
              <a:buClr>
                <a:srgbClr val="F9F9F9"/>
              </a:buClr>
              <a:buSzPct val="65000"/>
              <a:buFont typeface="Noto Sans Symbols"/>
              <a:buChar char="⬜"/>
            </a:pPr>
            <a:r>
              <a:rPr b="0" baseline="0" i="0" lang="en-US" sz="2400" u="none" cap="none" strike="noStrike">
                <a:solidFill>
                  <a:schemeClr val="lt1"/>
                </a:solidFill>
                <a:latin typeface="Quattrocento"/>
                <a:ea typeface="Quattrocento"/>
                <a:cs typeface="Quattrocento"/>
                <a:sym typeface="Quattrocento"/>
              </a:rPr>
              <a:t>Imperialism</a:t>
            </a:r>
          </a:p>
          <a:p>
            <a:pPr indent="-420687" lvl="0" marL="547687" marR="0" rtl="0" algn="l">
              <a:lnSpc>
                <a:spcPct val="100000"/>
              </a:lnSpc>
              <a:spcBef>
                <a:spcPts val="480"/>
              </a:spcBef>
              <a:spcAft>
                <a:spcPts val="0"/>
              </a:spcAft>
              <a:buClr>
                <a:srgbClr val="F9F9F9"/>
              </a:buClr>
              <a:buSzPct val="65000"/>
              <a:buFont typeface="Noto Sans Symbols"/>
              <a:buChar char="⬜"/>
            </a:pPr>
            <a:r>
              <a:rPr b="0" baseline="0" i="0" lang="en-US" sz="2400" u="none" cap="none" strike="noStrike">
                <a:solidFill>
                  <a:schemeClr val="lt1"/>
                </a:solidFill>
                <a:latin typeface="Quattrocento"/>
                <a:ea typeface="Quattrocento"/>
                <a:cs typeface="Quattrocento"/>
                <a:sym typeface="Quattrocento"/>
              </a:rPr>
              <a:t>Militarism</a:t>
            </a:r>
          </a:p>
          <a:p>
            <a:pPr indent="-420687" lvl="0" marL="547687" marR="0" rtl="0" algn="l">
              <a:lnSpc>
                <a:spcPct val="100000"/>
              </a:lnSpc>
              <a:spcBef>
                <a:spcPts val="480"/>
              </a:spcBef>
              <a:spcAft>
                <a:spcPts val="0"/>
              </a:spcAft>
              <a:buClr>
                <a:srgbClr val="F9F9F9"/>
              </a:buClr>
              <a:buSzPct val="65000"/>
              <a:buFont typeface="Noto Sans Symbols"/>
              <a:buChar char="⬜"/>
            </a:pPr>
            <a:r>
              <a:rPr b="0" baseline="0" i="0" lang="en-US" sz="2400" u="none" cap="none" strike="noStrike">
                <a:solidFill>
                  <a:schemeClr val="lt1"/>
                </a:solidFill>
                <a:latin typeface="Quattrocento"/>
                <a:ea typeface="Quattrocento"/>
                <a:cs typeface="Quattrocento"/>
                <a:sym typeface="Quattrocento"/>
              </a:rPr>
              <a:t>Alliances</a:t>
            </a:r>
          </a:p>
          <a:p>
            <a:pPr indent="0" lvl="0" marL="0" marR="0" rtl="0" algn="l">
              <a:spcBef>
                <a:spcPts val="0"/>
              </a:spcBef>
              <a:buNone/>
            </a:pPr>
            <a:r>
              <a:t/>
            </a:r>
            <a:endParaRPr b="0" baseline="0" i="0" sz="2400" u="none" cap="none" strike="noStrike">
              <a:solidFill>
                <a:schemeClr val="lt1"/>
              </a:solidFill>
              <a:latin typeface="Quattrocento"/>
              <a:ea typeface="Quattrocento"/>
              <a:cs typeface="Quattrocento"/>
              <a:sym typeface="Quattrocento"/>
            </a:endParaRPr>
          </a:p>
        </p:txBody>
      </p:sp>
      <p:pic>
        <p:nvPicPr>
          <p:cNvPr id="94" name="Shape 94"/>
          <p:cNvPicPr preferRelativeResize="0"/>
          <p:nvPr>
            <p:ph idx="3" type="body"/>
          </p:nvPr>
        </p:nvPicPr>
        <p:blipFill rotWithShape="1">
          <a:blip r:embed="rId3">
            <a:alphaModFix/>
          </a:blip>
          <a:srcRect b="0" l="0" r="0" t="0"/>
          <a:stretch/>
        </p:blipFill>
        <p:spPr>
          <a:xfrm>
            <a:off x="2971800" y="1535112"/>
            <a:ext cx="5410200" cy="4348161"/>
          </a:xfrm>
          <a:prstGeom prst="rect">
            <a:avLst/>
          </a:prstGeom>
          <a:noFill/>
          <a:ln>
            <a:noFill/>
          </a:ln>
        </p:spPr>
      </p:pic>
    </p:spTree>
  </p:cSld>
  <p:clrMapOvr>
    <a:masterClrMapping/>
  </p:clrMapOvr>
  <p:transition spd="slow">
    <p:cut/>
  </p:transition>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98" name="Shape 98"/>
        <p:cNvGrpSpPr/>
        <p:nvPr/>
      </p:nvGrpSpPr>
      <p:grpSpPr>
        <a:xfrm>
          <a:off x="0" y="0"/>
          <a:ext cx="0" cy="0"/>
          <a:chOff x="0" y="0"/>
          <a:chExt cx="0" cy="0"/>
        </a:xfrm>
      </p:grpSpPr>
      <p:sp>
        <p:nvSpPr>
          <p:cNvPr id="99" name="Shape 99"/>
          <p:cNvSpPr txBox="1"/>
          <p:nvPr>
            <p:ph type="title"/>
          </p:nvPr>
        </p:nvSpPr>
        <p:spPr>
          <a:xfrm>
            <a:off x="457200" y="274637"/>
            <a:ext cx="8229600" cy="1335086"/>
          </a:xfrm>
          <a:prstGeom prst="rect">
            <a:avLst/>
          </a:prstGeom>
          <a:noFill/>
          <a:ln>
            <a:noFill/>
          </a:ln>
        </p:spPr>
        <p:txBody>
          <a:bodyPr anchorCtr="0" anchor="ctr" bIns="45700" lIns="91425" rIns="91425" tIns="45700">
            <a:noAutofit/>
          </a:bodyPr>
          <a:lstStyle/>
          <a:p>
            <a:pPr indent="0" lvl="0" marL="0" marR="0" rtl="0" algn="ctr">
              <a:lnSpc>
                <a:spcPct val="100000"/>
              </a:lnSpc>
              <a:spcBef>
                <a:spcPts val="0"/>
              </a:spcBef>
              <a:spcAft>
                <a:spcPts val="0"/>
              </a:spcAft>
              <a:buClr>
                <a:srgbClr val="EAD594"/>
              </a:buClr>
              <a:buSzPct val="25000"/>
              <a:buFont typeface="Allerta"/>
              <a:buNone/>
            </a:pPr>
            <a:r>
              <a:rPr b="1" baseline="0" i="0" lang="en-US" sz="4100" u="none" cap="none" strike="noStrike">
                <a:solidFill>
                  <a:srgbClr val="EAD594"/>
                </a:solidFill>
                <a:latin typeface="Allerta"/>
                <a:ea typeface="Allerta"/>
                <a:cs typeface="Allerta"/>
                <a:sym typeface="Allerta"/>
              </a:rPr>
              <a:t>US Remains Neutral</a:t>
            </a:r>
          </a:p>
        </p:txBody>
      </p:sp>
      <p:sp>
        <p:nvSpPr>
          <p:cNvPr id="100" name="Shape 100"/>
          <p:cNvSpPr txBox="1"/>
          <p:nvPr>
            <p:ph idx="1" type="body"/>
          </p:nvPr>
        </p:nvSpPr>
        <p:spPr>
          <a:xfrm>
            <a:off x="457200" y="1417637"/>
            <a:ext cx="8229600" cy="715962"/>
          </a:xfrm>
          <a:prstGeom prst="rect">
            <a:avLst/>
          </a:prstGeom>
          <a:noFill/>
          <a:ln>
            <a:noFill/>
          </a:ln>
        </p:spPr>
        <p:txBody>
          <a:bodyPr anchorCtr="0" anchor="t" bIns="45700" lIns="91425" rIns="91425" tIns="45700">
            <a:noAutofit/>
          </a:bodyPr>
          <a:lstStyle/>
          <a:p>
            <a:pPr indent="-420687" lvl="0" marL="547687" marR="0" rtl="0" algn="l">
              <a:lnSpc>
                <a:spcPct val="100000"/>
              </a:lnSpc>
              <a:spcBef>
                <a:spcPts val="0"/>
              </a:spcBef>
              <a:spcAft>
                <a:spcPts val="0"/>
              </a:spcAft>
              <a:buClr>
                <a:srgbClr val="F9F9F9"/>
              </a:buClr>
              <a:buSzPct val="65000"/>
              <a:buFont typeface="Noto Sans Symbols"/>
              <a:buChar char="⬜"/>
            </a:pPr>
            <a:r>
              <a:rPr b="0" baseline="0" i="0" lang="en-US" sz="2800" u="none" cap="none" strike="noStrike">
                <a:solidFill>
                  <a:schemeClr val="lt1"/>
                </a:solidFill>
                <a:latin typeface="Quattrocento"/>
                <a:ea typeface="Quattrocento"/>
                <a:cs typeface="Quattrocento"/>
                <a:sym typeface="Quattrocento"/>
              </a:rPr>
              <a:t>Until the Sinking of the Lusitania, May 7, 1915</a:t>
            </a:r>
          </a:p>
        </p:txBody>
      </p:sp>
      <p:pic>
        <p:nvPicPr>
          <p:cNvPr id="101" name="Shape 101"/>
          <p:cNvPicPr preferRelativeResize="0"/>
          <p:nvPr/>
        </p:nvPicPr>
        <p:blipFill rotWithShape="1">
          <a:blip r:embed="rId3">
            <a:alphaModFix/>
          </a:blip>
          <a:srcRect b="0" l="0" r="0" t="0"/>
          <a:stretch/>
        </p:blipFill>
        <p:spPr>
          <a:xfrm>
            <a:off x="1079500" y="2133600"/>
            <a:ext cx="6985000" cy="4622800"/>
          </a:xfrm>
          <a:prstGeom prst="rect">
            <a:avLst/>
          </a:prstGeom>
          <a:noFill/>
          <a:ln>
            <a:noFill/>
          </a:ln>
        </p:spPr>
      </p:pic>
    </p:spTree>
  </p:cSld>
  <p:clrMapOvr>
    <a:masterClrMapping/>
  </p:clrMapOvr>
  <p:transition spd="slow">
    <p:cut/>
  </p:transition>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05" name="Shape 105"/>
        <p:cNvGrpSpPr/>
        <p:nvPr/>
      </p:nvGrpSpPr>
      <p:grpSpPr>
        <a:xfrm>
          <a:off x="0" y="0"/>
          <a:ext cx="0" cy="0"/>
          <a:chOff x="0" y="0"/>
          <a:chExt cx="0" cy="0"/>
        </a:xfrm>
      </p:grpSpPr>
      <p:sp>
        <p:nvSpPr>
          <p:cNvPr id="106" name="Shape 106"/>
          <p:cNvSpPr txBox="1"/>
          <p:nvPr>
            <p:ph type="title"/>
          </p:nvPr>
        </p:nvSpPr>
        <p:spPr>
          <a:xfrm>
            <a:off x="457200" y="274637"/>
            <a:ext cx="8229600" cy="1335086"/>
          </a:xfrm>
          <a:prstGeom prst="rect">
            <a:avLst/>
          </a:prstGeom>
          <a:noFill/>
          <a:ln>
            <a:noFill/>
          </a:ln>
        </p:spPr>
        <p:txBody>
          <a:bodyPr anchorCtr="0" anchor="ctr" bIns="45700" lIns="91425" rIns="91425" tIns="45700">
            <a:noAutofit/>
          </a:bodyPr>
          <a:lstStyle/>
          <a:p>
            <a:pPr indent="0" lvl="0" marL="0" marR="0" rtl="0" algn="ctr">
              <a:lnSpc>
                <a:spcPct val="100000"/>
              </a:lnSpc>
              <a:spcBef>
                <a:spcPts val="0"/>
              </a:spcBef>
              <a:spcAft>
                <a:spcPts val="0"/>
              </a:spcAft>
              <a:buClr>
                <a:srgbClr val="EAD594"/>
              </a:buClr>
              <a:buSzPct val="25000"/>
              <a:buFont typeface="Allerta"/>
              <a:buNone/>
            </a:pPr>
            <a:r>
              <a:rPr b="1" baseline="0" i="0" lang="en-US" sz="4100" u="none" cap="none" strike="noStrike">
                <a:solidFill>
                  <a:srgbClr val="EAD594"/>
                </a:solidFill>
                <a:latin typeface="Allerta"/>
                <a:ea typeface="Allerta"/>
                <a:cs typeface="Allerta"/>
                <a:sym typeface="Allerta"/>
              </a:rPr>
              <a:t>Zimmerman Note</a:t>
            </a:r>
          </a:p>
        </p:txBody>
      </p:sp>
      <p:pic>
        <p:nvPicPr>
          <p:cNvPr id="107" name="Shape 107"/>
          <p:cNvPicPr preferRelativeResize="0"/>
          <p:nvPr>
            <p:ph idx="1" type="body"/>
          </p:nvPr>
        </p:nvPicPr>
        <p:blipFill rotWithShape="1">
          <a:blip r:embed="rId3">
            <a:alphaModFix/>
          </a:blip>
          <a:srcRect b="0" l="0" r="0" t="0"/>
          <a:stretch/>
        </p:blipFill>
        <p:spPr>
          <a:xfrm>
            <a:off x="1295400" y="1981200"/>
            <a:ext cx="3019424" cy="3246437"/>
          </a:xfrm>
          <a:prstGeom prst="rect">
            <a:avLst/>
          </a:prstGeom>
          <a:noFill/>
          <a:ln>
            <a:noFill/>
          </a:ln>
        </p:spPr>
      </p:pic>
      <p:sp>
        <p:nvSpPr>
          <p:cNvPr id="108" name="Shape 108"/>
          <p:cNvSpPr txBox="1"/>
          <p:nvPr>
            <p:ph idx="2" type="body"/>
          </p:nvPr>
        </p:nvSpPr>
        <p:spPr>
          <a:xfrm>
            <a:off x="4648200" y="1600200"/>
            <a:ext cx="4038599" cy="4525961"/>
          </a:xfrm>
          <a:prstGeom prst="rect">
            <a:avLst/>
          </a:prstGeom>
          <a:noFill/>
          <a:ln>
            <a:noFill/>
          </a:ln>
        </p:spPr>
        <p:txBody>
          <a:bodyPr anchorCtr="0" anchor="t" bIns="45700" lIns="91425" rIns="91425" tIns="45700">
            <a:noAutofit/>
          </a:bodyPr>
          <a:lstStyle/>
          <a:p>
            <a:pPr indent="-420687" lvl="0" marL="547687" marR="0" rtl="0" algn="l">
              <a:lnSpc>
                <a:spcPct val="100000"/>
              </a:lnSpc>
              <a:spcBef>
                <a:spcPts val="0"/>
              </a:spcBef>
              <a:spcAft>
                <a:spcPts val="0"/>
              </a:spcAft>
              <a:buClr>
                <a:srgbClr val="F9F9F9"/>
              </a:buClr>
              <a:buSzPct val="64999"/>
              <a:buFont typeface="Noto Sans Symbols"/>
              <a:buChar char="⬜"/>
            </a:pPr>
            <a:r>
              <a:rPr b="0" baseline="0" i="0" lang="en-US" sz="2600" u="none" cap="none" strike="noStrike">
                <a:solidFill>
                  <a:schemeClr val="lt1"/>
                </a:solidFill>
                <a:latin typeface="Quattrocento"/>
                <a:ea typeface="Quattrocento"/>
                <a:cs typeface="Quattrocento"/>
                <a:sym typeface="Quattrocento"/>
              </a:rPr>
              <a:t>This was a telegram from the German Foreign Minister to the German Ambassador in Mexico that was intercepted by British agents on January of 1917. </a:t>
            </a:r>
          </a:p>
        </p:txBody>
      </p:sp>
    </p:spTree>
  </p:cSld>
  <p:clrMapOvr>
    <a:masterClrMapping/>
  </p:clrMapOvr>
  <p:transition spd="slow">
    <p:cut/>
  </p:transition>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12" name="Shape 112"/>
        <p:cNvGrpSpPr/>
        <p:nvPr/>
      </p:nvGrpSpPr>
      <p:grpSpPr>
        <a:xfrm>
          <a:off x="0" y="0"/>
          <a:ext cx="0" cy="0"/>
          <a:chOff x="0" y="0"/>
          <a:chExt cx="0" cy="0"/>
        </a:xfrm>
      </p:grpSpPr>
      <p:sp>
        <p:nvSpPr>
          <p:cNvPr id="113" name="Shape 113"/>
          <p:cNvSpPr txBox="1"/>
          <p:nvPr>
            <p:ph type="title"/>
          </p:nvPr>
        </p:nvSpPr>
        <p:spPr>
          <a:xfrm>
            <a:off x="457200" y="274637"/>
            <a:ext cx="8229600" cy="1335086"/>
          </a:xfrm>
          <a:prstGeom prst="rect">
            <a:avLst/>
          </a:prstGeom>
          <a:noFill/>
          <a:ln>
            <a:noFill/>
          </a:ln>
        </p:spPr>
        <p:txBody>
          <a:bodyPr anchorCtr="0" anchor="ctr" bIns="45700" lIns="91425" rIns="91425" tIns="45700">
            <a:noAutofit/>
          </a:bodyPr>
          <a:lstStyle/>
          <a:p>
            <a:pPr indent="0" lvl="0" marL="0" marR="0" rtl="0" algn="ctr">
              <a:lnSpc>
                <a:spcPct val="100000"/>
              </a:lnSpc>
              <a:spcBef>
                <a:spcPts val="0"/>
              </a:spcBef>
              <a:spcAft>
                <a:spcPts val="0"/>
              </a:spcAft>
              <a:buClr>
                <a:srgbClr val="EAD594"/>
              </a:buClr>
              <a:buSzPct val="25000"/>
              <a:buFont typeface="Allerta"/>
              <a:buNone/>
            </a:pPr>
            <a:r>
              <a:rPr b="1" baseline="0" i="0" lang="en-US" sz="4100" u="none" cap="none" strike="noStrike">
                <a:solidFill>
                  <a:srgbClr val="EAD594"/>
                </a:solidFill>
                <a:latin typeface="Allerta"/>
                <a:ea typeface="Allerta"/>
                <a:cs typeface="Allerta"/>
                <a:sym typeface="Allerta"/>
              </a:rPr>
              <a:t>Zimmerman Promise</a:t>
            </a:r>
          </a:p>
        </p:txBody>
      </p:sp>
      <p:pic>
        <p:nvPicPr>
          <p:cNvPr id="114" name="Shape 114"/>
          <p:cNvPicPr preferRelativeResize="0"/>
          <p:nvPr>
            <p:ph idx="1" type="body"/>
          </p:nvPr>
        </p:nvPicPr>
        <p:blipFill rotWithShape="1">
          <a:blip r:embed="rId3">
            <a:alphaModFix/>
          </a:blip>
          <a:srcRect b="0" l="0" r="0" t="0"/>
          <a:stretch/>
        </p:blipFill>
        <p:spPr>
          <a:xfrm>
            <a:off x="457200" y="1839911"/>
            <a:ext cx="4038599" cy="4046537"/>
          </a:xfrm>
          <a:prstGeom prst="rect">
            <a:avLst/>
          </a:prstGeom>
          <a:noFill/>
          <a:ln>
            <a:noFill/>
          </a:ln>
        </p:spPr>
      </p:pic>
      <p:sp>
        <p:nvSpPr>
          <p:cNvPr id="115" name="Shape 115"/>
          <p:cNvSpPr txBox="1"/>
          <p:nvPr>
            <p:ph idx="2" type="body"/>
          </p:nvPr>
        </p:nvSpPr>
        <p:spPr>
          <a:xfrm>
            <a:off x="4648200" y="1600200"/>
            <a:ext cx="4038599" cy="4525961"/>
          </a:xfrm>
          <a:prstGeom prst="rect">
            <a:avLst/>
          </a:prstGeom>
          <a:noFill/>
          <a:ln>
            <a:noFill/>
          </a:ln>
        </p:spPr>
        <p:txBody>
          <a:bodyPr anchorCtr="0" anchor="t" bIns="45700" lIns="91425" rIns="91425" tIns="45700">
            <a:noAutofit/>
          </a:bodyPr>
          <a:lstStyle/>
          <a:p>
            <a:pPr indent="-420687" lvl="0" marL="547687" marR="0" rtl="0" algn="l">
              <a:lnSpc>
                <a:spcPct val="90000"/>
              </a:lnSpc>
              <a:spcBef>
                <a:spcPts val="0"/>
              </a:spcBef>
              <a:spcAft>
                <a:spcPts val="0"/>
              </a:spcAft>
              <a:buClr>
                <a:srgbClr val="F9F9F9"/>
              </a:buClr>
              <a:buSzPct val="64999"/>
              <a:buFont typeface="Noto Sans Symbols"/>
              <a:buChar char="⬜"/>
            </a:pPr>
            <a:r>
              <a:rPr b="0" baseline="0" i="0" lang="en-US" sz="2600" u="none" cap="none" strike="noStrike">
                <a:solidFill>
                  <a:schemeClr val="lt1"/>
                </a:solidFill>
                <a:latin typeface="Quattrocento"/>
                <a:ea typeface="Quattrocento"/>
                <a:cs typeface="Quattrocento"/>
                <a:sym typeface="Quattrocento"/>
              </a:rPr>
              <a:t>The telegram proposed an alliance between Mexico and Germany and promised that if war with the US broke out, Germany would support Mexico in recovering it’s lost territory in Texas, New Mexico, and Arizona.</a:t>
            </a:r>
          </a:p>
          <a:p>
            <a:pPr indent="0" lvl="0" marL="0" marR="0" rtl="0" algn="l">
              <a:spcBef>
                <a:spcPts val="0"/>
              </a:spcBef>
              <a:buNone/>
            </a:pPr>
            <a:r>
              <a:t/>
            </a:r>
            <a:endParaRPr b="0" baseline="0" i="0" sz="2600" u="none" cap="none" strike="noStrike">
              <a:solidFill>
                <a:schemeClr val="lt1"/>
              </a:solidFill>
              <a:latin typeface="Quattrocento"/>
              <a:ea typeface="Quattrocento"/>
              <a:cs typeface="Quattrocento"/>
              <a:sym typeface="Quattrocento"/>
            </a:endParaRPr>
          </a:p>
        </p:txBody>
      </p:sp>
    </p:spTree>
  </p:cSld>
  <p:clrMapOvr>
    <a:masterClrMapping/>
  </p:clrMapOvr>
  <p:transition spd="slow">
    <p:cut/>
  </p:transition>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19" name="Shape 119"/>
        <p:cNvGrpSpPr/>
        <p:nvPr/>
      </p:nvGrpSpPr>
      <p:grpSpPr>
        <a:xfrm>
          <a:off x="0" y="0"/>
          <a:ext cx="0" cy="0"/>
          <a:chOff x="0" y="0"/>
          <a:chExt cx="0" cy="0"/>
        </a:xfrm>
      </p:grpSpPr>
      <p:sp>
        <p:nvSpPr>
          <p:cNvPr id="120" name="Shape 120"/>
          <p:cNvSpPr txBox="1"/>
          <p:nvPr>
            <p:ph type="title"/>
          </p:nvPr>
        </p:nvSpPr>
        <p:spPr>
          <a:xfrm>
            <a:off x="457200" y="274637"/>
            <a:ext cx="8229600" cy="1335086"/>
          </a:xfrm>
          <a:prstGeom prst="rect">
            <a:avLst/>
          </a:prstGeom>
          <a:noFill/>
          <a:ln>
            <a:noFill/>
          </a:ln>
        </p:spPr>
        <p:txBody>
          <a:bodyPr anchorCtr="0" anchor="ctr" bIns="45700" lIns="91425" rIns="91425" tIns="45700">
            <a:noAutofit/>
          </a:bodyPr>
          <a:lstStyle/>
          <a:p>
            <a:pPr indent="0" lvl="0" marL="0" marR="0" rtl="0" algn="ctr">
              <a:lnSpc>
                <a:spcPct val="100000"/>
              </a:lnSpc>
              <a:spcBef>
                <a:spcPts val="0"/>
              </a:spcBef>
              <a:spcAft>
                <a:spcPts val="0"/>
              </a:spcAft>
              <a:buClr>
                <a:srgbClr val="EAD594"/>
              </a:buClr>
              <a:buSzPct val="25000"/>
              <a:buFont typeface="Allerta"/>
              <a:buNone/>
            </a:pPr>
            <a:r>
              <a:rPr b="1" baseline="0" i="0" lang="en-US" sz="4100" u="none" cap="none" strike="noStrike">
                <a:solidFill>
                  <a:srgbClr val="EAD594"/>
                </a:solidFill>
                <a:latin typeface="Allerta"/>
                <a:ea typeface="Allerta"/>
                <a:cs typeface="Allerta"/>
                <a:sym typeface="Allerta"/>
              </a:rPr>
              <a:t>US Enters the War</a:t>
            </a:r>
          </a:p>
        </p:txBody>
      </p:sp>
      <p:sp>
        <p:nvSpPr>
          <p:cNvPr id="121" name="Shape 121"/>
          <p:cNvSpPr txBox="1"/>
          <p:nvPr>
            <p:ph idx="1" type="body"/>
          </p:nvPr>
        </p:nvSpPr>
        <p:spPr>
          <a:xfrm>
            <a:off x="457200" y="1417637"/>
            <a:ext cx="8229600" cy="4891087"/>
          </a:xfrm>
          <a:prstGeom prst="rect">
            <a:avLst/>
          </a:prstGeom>
          <a:noFill/>
          <a:ln>
            <a:noFill/>
          </a:ln>
        </p:spPr>
        <p:txBody>
          <a:bodyPr anchorCtr="0" anchor="t" bIns="45700" lIns="91425" rIns="91425" tIns="45700">
            <a:noAutofit/>
          </a:bodyPr>
          <a:lstStyle/>
          <a:p>
            <a:pPr indent="-420687" lvl="0" marL="547687" marR="0" rtl="0" algn="l">
              <a:lnSpc>
                <a:spcPct val="100000"/>
              </a:lnSpc>
              <a:spcBef>
                <a:spcPts val="0"/>
              </a:spcBef>
              <a:spcAft>
                <a:spcPts val="0"/>
              </a:spcAft>
              <a:buClr>
                <a:srgbClr val="F9F9F9"/>
              </a:buClr>
              <a:buSzPct val="64999"/>
              <a:buFont typeface="Noto Sans Symbols"/>
              <a:buChar char="⬜"/>
            </a:pPr>
            <a:r>
              <a:rPr b="0" baseline="0" i="0" lang="en-US" sz="2600" u="none" cap="none" strike="noStrike">
                <a:solidFill>
                  <a:schemeClr val="lt1"/>
                </a:solidFill>
                <a:latin typeface="Quattrocento"/>
                <a:ea typeface="Quattrocento"/>
                <a:cs typeface="Quattrocento"/>
                <a:sym typeface="Quattrocento"/>
              </a:rPr>
              <a:t>On April 2, 1917 President Wilson goes before Congress to request a declaration of war against Germany and its allies.</a:t>
            </a:r>
          </a:p>
          <a:p>
            <a:pPr indent="-420687" lvl="0" marL="547687" marR="0" rtl="0" algn="l">
              <a:lnSpc>
                <a:spcPct val="100000"/>
              </a:lnSpc>
              <a:spcBef>
                <a:spcPts val="520"/>
              </a:spcBef>
              <a:spcAft>
                <a:spcPts val="0"/>
              </a:spcAft>
              <a:buClr>
                <a:srgbClr val="F9F9F9"/>
              </a:buClr>
              <a:buSzPct val="64999"/>
              <a:buFont typeface="Noto Sans Symbols"/>
              <a:buChar char="⬜"/>
            </a:pPr>
            <a:r>
              <a:rPr b="0" baseline="0" i="0" lang="en-US" sz="2600" u="none" cap="none" strike="noStrike">
                <a:solidFill>
                  <a:schemeClr val="lt1"/>
                </a:solidFill>
                <a:latin typeface="Quattrocento"/>
                <a:ea typeface="Quattrocento"/>
                <a:cs typeface="Quattrocento"/>
                <a:sym typeface="Quattrocento"/>
              </a:rPr>
              <a:t>About 2 million troops reach Europe. Most had not finished high school and one of every five was foreign born. </a:t>
            </a:r>
          </a:p>
          <a:p>
            <a:pPr indent="-420687" lvl="0" marL="547687" marR="0" rtl="0" algn="l">
              <a:lnSpc>
                <a:spcPct val="100000"/>
              </a:lnSpc>
              <a:spcBef>
                <a:spcPts val="520"/>
              </a:spcBef>
              <a:spcAft>
                <a:spcPts val="0"/>
              </a:spcAft>
              <a:buClr>
                <a:srgbClr val="F9F9F9"/>
              </a:buClr>
              <a:buSzPct val="64999"/>
              <a:buFont typeface="Noto Sans Symbols"/>
              <a:buChar char="⬜"/>
            </a:pPr>
            <a:r>
              <a:rPr b="0" baseline="0" i="0" lang="en-US" sz="2600" u="none" cap="none" strike="noStrike">
                <a:solidFill>
                  <a:schemeClr val="lt1"/>
                </a:solidFill>
                <a:latin typeface="Quattrocento"/>
                <a:ea typeface="Quattrocento"/>
                <a:cs typeface="Quattrocento"/>
                <a:sym typeface="Quattrocento"/>
              </a:rPr>
              <a:t>The exact number of Mexican Americans who served in the War is not certain. However, the percentage of Mexican Americans who volunteered was greater than that of any other ethnic group in the nation. -</a:t>
            </a:r>
            <a:r>
              <a:rPr b="0" baseline="0" i="1" lang="en-US" sz="2600" u="none" cap="none" strike="noStrike">
                <a:solidFill>
                  <a:schemeClr val="lt1"/>
                </a:solidFill>
                <a:latin typeface="Quattrocento"/>
                <a:ea typeface="Quattrocento"/>
                <a:cs typeface="Quattrocento"/>
                <a:sym typeface="Quattrocento"/>
              </a:rPr>
              <a:t>The Latino Experience  </a:t>
            </a:r>
          </a:p>
        </p:txBody>
      </p:sp>
    </p:spTree>
  </p:cSld>
  <p:clrMapOvr>
    <a:masterClrMapping/>
  </p:clrMapOvr>
  <p:transition spd="slow">
    <p:cut/>
  </p:transition>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25" name="Shape 125"/>
        <p:cNvGrpSpPr/>
        <p:nvPr/>
      </p:nvGrpSpPr>
      <p:grpSpPr>
        <a:xfrm>
          <a:off x="0" y="0"/>
          <a:ext cx="0" cy="0"/>
          <a:chOff x="0" y="0"/>
          <a:chExt cx="0" cy="0"/>
        </a:xfrm>
      </p:grpSpPr>
      <p:sp>
        <p:nvSpPr>
          <p:cNvPr id="126" name="Shape 126"/>
          <p:cNvSpPr txBox="1"/>
          <p:nvPr>
            <p:ph type="title"/>
          </p:nvPr>
        </p:nvSpPr>
        <p:spPr>
          <a:xfrm>
            <a:off x="244475" y="609600"/>
            <a:ext cx="3217861" cy="1169986"/>
          </a:xfrm>
          <a:prstGeom prst="rect">
            <a:avLst/>
          </a:prstGeom>
          <a:noFill/>
          <a:ln>
            <a:noFill/>
          </a:ln>
        </p:spPr>
        <p:txBody>
          <a:bodyPr anchorCtr="0" anchor="b" bIns="45700" lIns="91425" rIns="91425" tIns="45700">
            <a:noAutofit/>
          </a:bodyPr>
          <a:lstStyle/>
          <a:p>
            <a:pPr indent="0" lvl="0" marL="0" marR="0" rtl="0" algn="l">
              <a:lnSpc>
                <a:spcPct val="100000"/>
              </a:lnSpc>
              <a:spcBef>
                <a:spcPts val="0"/>
              </a:spcBef>
              <a:spcAft>
                <a:spcPts val="0"/>
              </a:spcAft>
              <a:buClr>
                <a:srgbClr val="F4DB8A"/>
              </a:buClr>
              <a:buSzPct val="25000"/>
              <a:buFont typeface="Allerta"/>
              <a:buNone/>
            </a:pPr>
            <a:r>
              <a:rPr b="0" baseline="0" i="0" lang="en-US" sz="3600" u="none" cap="none" strike="noStrike">
                <a:solidFill>
                  <a:srgbClr val="F4DB8A"/>
                </a:solidFill>
                <a:latin typeface="Allerta"/>
                <a:ea typeface="Allerta"/>
                <a:cs typeface="Allerta"/>
                <a:sym typeface="Allerta"/>
              </a:rPr>
              <a:t>Honor Roll</a:t>
            </a:r>
          </a:p>
        </p:txBody>
      </p:sp>
      <p:sp>
        <p:nvSpPr>
          <p:cNvPr id="127" name="Shape 127"/>
          <p:cNvSpPr txBox="1"/>
          <p:nvPr>
            <p:ph idx="1" type="body"/>
          </p:nvPr>
        </p:nvSpPr>
        <p:spPr>
          <a:xfrm>
            <a:off x="3575050" y="273050"/>
            <a:ext cx="5111750" cy="5853111"/>
          </a:xfrm>
          <a:prstGeom prst="rect">
            <a:avLst/>
          </a:prstGeom>
          <a:noFill/>
          <a:ln>
            <a:noFill/>
          </a:ln>
        </p:spPr>
        <p:txBody>
          <a:bodyPr anchorCtr="0" anchor="t" bIns="45700" lIns="91425" rIns="91425" tIns="45700">
            <a:noAutofit/>
          </a:bodyPr>
          <a:lstStyle/>
          <a:p>
            <a:pPr indent="-420687" lvl="0" marL="547687" marR="0" rtl="0" algn="l">
              <a:lnSpc>
                <a:spcPct val="80000"/>
              </a:lnSpc>
              <a:spcBef>
                <a:spcPts val="0"/>
              </a:spcBef>
              <a:spcAft>
                <a:spcPts val="0"/>
              </a:spcAft>
              <a:buClr>
                <a:srgbClr val="F9F9F9"/>
              </a:buClr>
              <a:buSzPct val="64999"/>
              <a:buFont typeface="Noto Sans Symbols"/>
              <a:buChar char="⬜"/>
            </a:pPr>
            <a:r>
              <a:rPr b="0" baseline="0" i="0" lang="en-US" sz="2000" u="sng" cap="none" strike="noStrike">
                <a:solidFill>
                  <a:schemeClr val="lt1"/>
                </a:solidFill>
                <a:latin typeface="Quattrocento"/>
                <a:ea typeface="Quattrocento"/>
                <a:cs typeface="Quattrocento"/>
                <a:sym typeface="Quattrocento"/>
              </a:rPr>
              <a:t>David Barkley</a:t>
            </a:r>
            <a:r>
              <a:rPr b="0" baseline="0" i="0" lang="en-US" sz="2000" u="none" cap="none" strike="noStrike">
                <a:solidFill>
                  <a:schemeClr val="lt1"/>
                </a:solidFill>
                <a:latin typeface="Quattrocento"/>
                <a:ea typeface="Quattrocento"/>
                <a:cs typeface="Quattrocento"/>
                <a:sym typeface="Quattrocento"/>
              </a:rPr>
              <a:t>- First Latino to receive the Medal of Honor. Barkley volunteered to spy on the position of the German Army. He died in action, but his maps of the area were carried to his unit by his partner. The unit was able to launch a successful attack against the Germans.</a:t>
            </a:r>
          </a:p>
          <a:p>
            <a:pPr indent="-420687" lvl="0" marL="547687" marR="0" rtl="0" algn="l">
              <a:lnSpc>
                <a:spcPct val="80000"/>
              </a:lnSpc>
              <a:spcBef>
                <a:spcPts val="400"/>
              </a:spcBef>
              <a:spcAft>
                <a:spcPts val="0"/>
              </a:spcAft>
              <a:buClr>
                <a:schemeClr val="lt1"/>
              </a:buClr>
              <a:buFont typeface="Quattrocento"/>
              <a:buNone/>
            </a:pPr>
            <a:r>
              <a:t/>
            </a:r>
            <a:endParaRPr b="0" baseline="0" i="0" sz="2000" u="none" cap="none" strike="noStrike">
              <a:solidFill>
                <a:schemeClr val="lt1"/>
              </a:solidFill>
              <a:latin typeface="Quattrocento"/>
              <a:ea typeface="Quattrocento"/>
              <a:cs typeface="Quattrocento"/>
              <a:sym typeface="Quattrocento"/>
            </a:endParaRPr>
          </a:p>
          <a:p>
            <a:pPr indent="-420687" lvl="0" marL="547687" marR="0" rtl="0" algn="l">
              <a:lnSpc>
                <a:spcPct val="80000"/>
              </a:lnSpc>
              <a:spcBef>
                <a:spcPts val="400"/>
              </a:spcBef>
              <a:spcAft>
                <a:spcPts val="0"/>
              </a:spcAft>
              <a:buClr>
                <a:srgbClr val="F9F9F9"/>
              </a:buClr>
              <a:buSzPct val="64999"/>
              <a:buFont typeface="Noto Sans Symbols"/>
              <a:buChar char="⬜"/>
            </a:pPr>
            <a:r>
              <a:rPr b="0" baseline="0" i="0" lang="en-US" sz="2000" u="sng" cap="none" strike="noStrike">
                <a:solidFill>
                  <a:schemeClr val="lt1"/>
                </a:solidFill>
                <a:latin typeface="Quattrocento"/>
                <a:ea typeface="Quattrocento"/>
                <a:cs typeface="Quattrocento"/>
                <a:sym typeface="Quattrocento"/>
              </a:rPr>
              <a:t>Nicholas Lucero</a:t>
            </a:r>
            <a:r>
              <a:rPr b="0" baseline="0" i="0" lang="en-US" sz="2000" u="none" cap="none" strike="noStrike">
                <a:solidFill>
                  <a:schemeClr val="lt1"/>
                </a:solidFill>
                <a:latin typeface="Quattrocento"/>
                <a:ea typeface="Quattrocento"/>
                <a:cs typeface="Quattrocento"/>
                <a:sym typeface="Quattrocento"/>
              </a:rPr>
              <a:t>- Received the French Croix de Guerre for destroying two German machine gun positions and for keeping constant fire on enemy positions for more than three hours.</a:t>
            </a:r>
          </a:p>
          <a:p>
            <a:pPr indent="-420687" lvl="0" marL="547687" marR="0" rtl="0" algn="l">
              <a:lnSpc>
                <a:spcPct val="80000"/>
              </a:lnSpc>
              <a:spcBef>
                <a:spcPts val="400"/>
              </a:spcBef>
              <a:spcAft>
                <a:spcPts val="0"/>
              </a:spcAft>
              <a:buClr>
                <a:schemeClr val="lt1"/>
              </a:buClr>
              <a:buFont typeface="Quattrocento"/>
              <a:buNone/>
            </a:pPr>
            <a:r>
              <a:t/>
            </a:r>
            <a:endParaRPr b="0" baseline="0" i="0" sz="2000" u="none" cap="none" strike="noStrike">
              <a:solidFill>
                <a:schemeClr val="lt1"/>
              </a:solidFill>
              <a:latin typeface="Quattrocento"/>
              <a:ea typeface="Quattrocento"/>
              <a:cs typeface="Quattrocento"/>
              <a:sym typeface="Quattrocento"/>
            </a:endParaRPr>
          </a:p>
          <a:p>
            <a:pPr indent="-420687" lvl="0" marL="547687" marR="0" rtl="0" algn="l">
              <a:lnSpc>
                <a:spcPct val="80000"/>
              </a:lnSpc>
              <a:spcBef>
                <a:spcPts val="400"/>
              </a:spcBef>
              <a:spcAft>
                <a:spcPts val="0"/>
              </a:spcAft>
              <a:buClr>
                <a:srgbClr val="F9F9F9"/>
              </a:buClr>
              <a:buSzPct val="64999"/>
              <a:buFont typeface="Noto Sans Symbols"/>
              <a:buChar char="⬜"/>
            </a:pPr>
            <a:r>
              <a:rPr b="0" baseline="0" i="0" lang="en-US" sz="2000" u="sng" cap="none" strike="noStrike">
                <a:solidFill>
                  <a:schemeClr val="lt1"/>
                </a:solidFill>
                <a:latin typeface="Quattrocento"/>
                <a:ea typeface="Quattrocento"/>
                <a:cs typeface="Quattrocento"/>
                <a:sym typeface="Quattrocento"/>
              </a:rPr>
              <a:t>Marcelino Serna</a:t>
            </a:r>
            <a:r>
              <a:rPr b="0" baseline="0" i="0" lang="en-US" sz="2000" u="none" cap="none" strike="noStrike">
                <a:solidFill>
                  <a:schemeClr val="lt1"/>
                </a:solidFill>
                <a:latin typeface="Quattrocento"/>
                <a:ea typeface="Quattrocento"/>
                <a:cs typeface="Quattrocento"/>
                <a:sym typeface="Quattrocento"/>
              </a:rPr>
              <a:t>- Awarded the Distinguished Service Cross for single-handedly capturing 2 German prisoners. For later actions, Serna received the French Croix de Guerre, the Victory Medal with three bars, and two Purple Hearts.                </a:t>
            </a:r>
          </a:p>
          <a:p>
            <a:pPr indent="0" lvl="0" marL="0" marR="0" rtl="0" algn="l">
              <a:spcBef>
                <a:spcPts val="0"/>
              </a:spcBef>
              <a:buNone/>
            </a:pPr>
            <a:r>
              <a:t/>
            </a:r>
            <a:endParaRPr b="0" baseline="0" i="0" sz="2000" u="none" cap="none" strike="noStrike">
              <a:solidFill>
                <a:schemeClr val="lt1"/>
              </a:solidFill>
              <a:latin typeface="Quattrocento"/>
              <a:ea typeface="Quattrocento"/>
              <a:cs typeface="Quattrocento"/>
              <a:sym typeface="Quattrocento"/>
            </a:endParaRPr>
          </a:p>
        </p:txBody>
      </p:sp>
      <p:pic>
        <p:nvPicPr>
          <p:cNvPr id="128" name="Shape 128"/>
          <p:cNvPicPr preferRelativeResize="0"/>
          <p:nvPr/>
        </p:nvPicPr>
        <p:blipFill rotWithShape="1">
          <a:blip r:embed="rId3">
            <a:alphaModFix/>
          </a:blip>
          <a:srcRect b="0" l="0" r="0" t="0"/>
          <a:stretch/>
        </p:blipFill>
        <p:spPr>
          <a:xfrm>
            <a:off x="417512" y="2057400"/>
            <a:ext cx="3048000" cy="2287587"/>
          </a:xfrm>
          <a:prstGeom prst="rect">
            <a:avLst/>
          </a:prstGeom>
          <a:noFill/>
          <a:ln>
            <a:noFill/>
          </a:ln>
        </p:spPr>
      </p:pic>
    </p:spTree>
  </p:cSld>
  <p:clrMapOvr>
    <a:masterClrMapping/>
  </p:clrMapOvr>
  <p:transition spd="slow">
    <p:cut/>
  </p:transition>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32" name="Shape 132"/>
        <p:cNvGrpSpPr/>
        <p:nvPr/>
      </p:nvGrpSpPr>
      <p:grpSpPr>
        <a:xfrm>
          <a:off x="0" y="0"/>
          <a:ext cx="0" cy="0"/>
          <a:chOff x="0" y="0"/>
          <a:chExt cx="0" cy="0"/>
        </a:xfrm>
      </p:grpSpPr>
      <p:sp>
        <p:nvSpPr>
          <p:cNvPr id="133" name="Shape 133"/>
          <p:cNvSpPr txBox="1"/>
          <p:nvPr>
            <p:ph type="title"/>
          </p:nvPr>
        </p:nvSpPr>
        <p:spPr>
          <a:xfrm>
            <a:off x="457200" y="274637"/>
            <a:ext cx="8229600" cy="1335086"/>
          </a:xfrm>
          <a:prstGeom prst="rect">
            <a:avLst/>
          </a:prstGeom>
          <a:noFill/>
          <a:ln>
            <a:noFill/>
          </a:ln>
        </p:spPr>
        <p:txBody>
          <a:bodyPr anchorCtr="0" anchor="ctr" bIns="45700" lIns="91425" rIns="91425" tIns="45700">
            <a:noAutofit/>
          </a:bodyPr>
          <a:lstStyle/>
          <a:p>
            <a:pPr indent="0" lvl="0" marL="0" marR="0" rtl="0" algn="ctr">
              <a:lnSpc>
                <a:spcPct val="100000"/>
              </a:lnSpc>
              <a:spcBef>
                <a:spcPts val="0"/>
              </a:spcBef>
              <a:spcAft>
                <a:spcPts val="0"/>
              </a:spcAft>
              <a:buClr>
                <a:srgbClr val="EAD594"/>
              </a:buClr>
              <a:buSzPct val="25000"/>
              <a:buFont typeface="Allerta"/>
              <a:buNone/>
            </a:pPr>
            <a:r>
              <a:rPr b="1" baseline="0" i="0" lang="en-US" sz="4100" u="none" cap="none" strike="noStrike">
                <a:solidFill>
                  <a:srgbClr val="EAD594"/>
                </a:solidFill>
                <a:latin typeface="Allerta"/>
                <a:ea typeface="Allerta"/>
                <a:cs typeface="Allerta"/>
                <a:sym typeface="Allerta"/>
              </a:rPr>
              <a:t>The War at Home</a:t>
            </a:r>
          </a:p>
        </p:txBody>
      </p:sp>
      <p:sp>
        <p:nvSpPr>
          <p:cNvPr id="134" name="Shape 134"/>
          <p:cNvSpPr txBox="1"/>
          <p:nvPr>
            <p:ph idx="1" type="body"/>
          </p:nvPr>
        </p:nvSpPr>
        <p:spPr>
          <a:xfrm>
            <a:off x="457200" y="1600200"/>
            <a:ext cx="8229600" cy="4708524"/>
          </a:xfrm>
          <a:prstGeom prst="rect">
            <a:avLst/>
          </a:prstGeom>
          <a:noFill/>
          <a:ln>
            <a:noFill/>
          </a:ln>
        </p:spPr>
        <p:txBody>
          <a:bodyPr anchorCtr="0" anchor="t" bIns="45700" lIns="91425" rIns="91425" tIns="45700">
            <a:noAutofit/>
          </a:bodyPr>
          <a:lstStyle/>
          <a:p>
            <a:pPr indent="-420687" lvl="0" marL="547687" marR="0" rtl="0" algn="l">
              <a:lnSpc>
                <a:spcPct val="100000"/>
              </a:lnSpc>
              <a:spcBef>
                <a:spcPts val="0"/>
              </a:spcBef>
              <a:spcAft>
                <a:spcPts val="0"/>
              </a:spcAft>
              <a:buClr>
                <a:srgbClr val="F9F9F9"/>
              </a:buClr>
              <a:buSzPct val="65000"/>
              <a:buFont typeface="Noto Sans Symbols"/>
              <a:buChar char="⬜"/>
            </a:pPr>
            <a:r>
              <a:rPr b="0" baseline="0" i="0" lang="en-US" sz="2800" u="none" cap="none" strike="noStrike">
                <a:solidFill>
                  <a:schemeClr val="lt1"/>
                </a:solidFill>
                <a:latin typeface="Quattrocento"/>
                <a:ea typeface="Quattrocento"/>
                <a:cs typeface="Quattrocento"/>
                <a:sym typeface="Quattrocento"/>
              </a:rPr>
              <a:t>The War caused a need for agriculture production that was filled by Mexicans who saw the opportunity to escape the Revolution and feed their families. They worked the cotton fields of Arizona and on the sugar beet farms of California and Colorado. They also labored in the copper mines of New Mexico and built railroad lines throughout the US West. Mexican American women, who often had to add to the family income, took jobs in garment factories, fish canneries, and food-processing pants.</a:t>
            </a:r>
          </a:p>
          <a:p>
            <a:pPr indent="0" lvl="0" marL="0" marR="0" rtl="0" algn="l">
              <a:spcBef>
                <a:spcPts val="0"/>
              </a:spcBef>
              <a:buNone/>
            </a:pPr>
            <a:r>
              <a:t/>
            </a:r>
            <a:endParaRPr b="0" baseline="0" i="0" sz="2800" u="none" cap="none" strike="noStrike">
              <a:solidFill>
                <a:schemeClr val="lt1"/>
              </a:solidFill>
              <a:latin typeface="Quattrocento"/>
              <a:ea typeface="Quattrocento"/>
              <a:cs typeface="Quattrocento"/>
              <a:sym typeface="Quattrocento"/>
            </a:endParaRPr>
          </a:p>
        </p:txBody>
      </p:sp>
    </p:spTree>
  </p:cSld>
  <p:clrMapOvr>
    <a:masterClrMapping/>
  </p:clrMapOvr>
  <p:transition spd="slow">
    <p:cut/>
  </p:transition>
</p:sld>
</file>

<file path=ppt/theme/theme1.xml><?xml version="1.0" encoding="utf-8"?>
<a:theme xmlns:a="http://schemas.openxmlformats.org/drawingml/2006/main" xmlns:r="http://schemas.openxmlformats.org/officeDocument/2006/relationships" name="Apex">
  <a:themeElements>
    <a:clrScheme name="Apex">
      <a:dk1>
        <a:srgbClr val="000000"/>
      </a:dk1>
      <a:lt1>
        <a:srgbClr val="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1_Apex">
  <a:themeElements>
    <a:clrScheme name="Apex">
      <a:dk1>
        <a:srgbClr val="000000"/>
      </a:dk1>
      <a:lt1>
        <a:srgbClr val="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