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8.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9.xml"/>
  <Override ContentType="application/vnd.openxmlformats-officedocument.presentationml.slideMaster+xml" PartName="/ppt/slideMasters/slideMaster11.xml"/>
  <Override ContentType="application/vnd.openxmlformats-officedocument.presentationml.slideMaster+xml" PartName="/ppt/slideMasters/slideMaster12.xml"/>
  <Override ContentType="application/vnd.openxmlformats-officedocument.presentationml.slideMaster+xml" PartName="/ppt/slideMasters/slideMaster10.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7.xml"/>
  <Override ContentType="application/vnd.openxmlformats-officedocument.presentationml.slideMaster+xml" PartName="/ppt/slideMasters/slideMaster6.xml"/>
  <Override ContentType="application/vnd.openxmlformats-officedocument.presentationml.slideMaster+xml" PartName="/ppt/slideMasters/slideMaster5.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6.xml"/>
  <Override ContentType="application/vnd.openxmlformats-officedocument.theme+xml" PartName="/ppt/theme/theme3.xml"/>
  <Override ContentType="application/vnd.openxmlformats-officedocument.theme+xml" PartName="/ppt/theme/theme11.xml"/>
  <Override ContentType="application/vnd.openxmlformats-officedocument.theme+xml" PartName="/ppt/theme/theme5.xml"/>
  <Override ContentType="application/vnd.openxmlformats-officedocument.theme+xml" PartName="/ppt/theme/theme9.xml"/>
  <Override ContentType="application/vnd.openxmlformats-officedocument.theme+xml" PartName="/ppt/theme/theme13.xml"/>
  <Override ContentType="application/vnd.openxmlformats-officedocument.theme+xml" PartName="/ppt/theme/theme7.xml"/>
  <Override ContentType="application/vnd.openxmlformats-officedocument.theme+xml" PartName="/ppt/theme/theme2.xml"/>
  <Override ContentType="application/vnd.openxmlformats-officedocument.theme+xml" PartName="/ppt/theme/theme4.xml"/>
  <Override ContentType="application/vnd.openxmlformats-officedocument.theme+xml" PartName="/ppt/theme/theme8.xml"/>
  <Override ContentType="application/vnd.openxmlformats-officedocument.theme+xml" PartName="/ppt/theme/theme10.xml"/>
  <Override ContentType="application/vnd.openxmlformats-officedocument.theme+xml" PartName="/ppt/theme/theme1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60" r:id="rId3"/>
    <p:sldMasterId id="2147483661" r:id="rId4"/>
    <p:sldMasterId id="2147483662" r:id="rId5"/>
    <p:sldMasterId id="2147483663" r:id="rId6"/>
    <p:sldMasterId id="2147483664" r:id="rId7"/>
    <p:sldMasterId id="2147483665" r:id="rId8"/>
    <p:sldMasterId id="2147483666" r:id="rId9"/>
    <p:sldMasterId id="2147483667" r:id="rId10"/>
    <p:sldMasterId id="2147483668" r:id="rId11"/>
    <p:sldMasterId id="2147483669" r:id="rId12"/>
    <p:sldMasterId id="2147483670" r:id="rId13"/>
    <p:sldMasterId id="2147483671" r:id="rId14"/>
  </p:sldMasterIdLst>
  <p:notesMasterIdLst>
    <p:notesMasterId r:id="rId15"/>
  </p:notesMasterIdLst>
  <p:sldIdLst>
    <p:sldId id="256" r:id="rId16"/>
    <p:sldId id="257" r:id="rId17"/>
    <p:sldId id="258" r:id="rId18"/>
    <p:sldId id="259" r:id="rId19"/>
    <p:sldId id="260" r:id="rId20"/>
    <p:sldId id="261" r:id="rId21"/>
    <p:sldId id="262" r:id="rId22"/>
    <p:sldId id="263" r:id="rId23"/>
    <p:sldId id="264" r:id="rId24"/>
    <p:sldId id="265" r:id="rId25"/>
    <p:sldId id="266" r:id="rId26"/>
    <p:sldId id="267" r:id="rId27"/>
    <p:sldId id="268" r:id="rId28"/>
    <p:sldId id="269" r:id="rId29"/>
    <p:sldId id="270" r:id="rId30"/>
    <p:sldId id="271" r:id="rId31"/>
    <p:sldId id="272" r:id="rId32"/>
    <p:sldId id="273" r:id="rId33"/>
    <p:sldId id="274" r:id="rId34"/>
    <p:sldId id="275" r:id="rId35"/>
    <p:sldId id="276" r:id="rId36"/>
    <p:sldId id="277" r:id="rId37"/>
    <p:sldId id="278" r:id="rId38"/>
    <p:sldId id="279" r:id="rId39"/>
    <p:sldId id="280" r:id="rId40"/>
    <p:sldId id="281" r:id="rId41"/>
    <p:sldId id="282" r:id="rId42"/>
    <p:sldId id="283" r:id="rId43"/>
    <p:sldId id="284" r:id="rId44"/>
    <p:sldId id="285" r:id="rId45"/>
    <p:sldId id="286" r:id="rId46"/>
    <p:sldId id="287" r:id="rId47"/>
    <p:sldId id="288" r:id="rId48"/>
  </p:sldIdLst>
  <p:sldSz cy="6858000" cx="9144000"/>
  <p:notesSz cx="6858000" cy="9144000"/>
  <p:embeddedFontLst>
    <p:embeddedFont>
      <p:font typeface="Lustria"/>
      <p:regular r:id="rId49"/>
    </p:embeddedFont>
  </p:embeddedFontLst>
  <p:defaultText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40" Type="http://schemas.openxmlformats.org/officeDocument/2006/relationships/slide" Target="slides/slide25.xml"/><Relationship Id="rId42" Type="http://schemas.openxmlformats.org/officeDocument/2006/relationships/slide" Target="slides/slide27.xml"/><Relationship Id="rId41" Type="http://schemas.openxmlformats.org/officeDocument/2006/relationships/slide" Target="slides/slide26.xml"/><Relationship Id="rId44" Type="http://schemas.openxmlformats.org/officeDocument/2006/relationships/slide" Target="slides/slide29.xml"/><Relationship Id="rId43" Type="http://schemas.openxmlformats.org/officeDocument/2006/relationships/slide" Target="slides/slide28.xml"/><Relationship Id="rId46" Type="http://schemas.openxmlformats.org/officeDocument/2006/relationships/slide" Target="slides/slide31.xml"/><Relationship Id="rId45" Type="http://schemas.openxmlformats.org/officeDocument/2006/relationships/slide" Target="slides/slide30.xml"/><Relationship Id="rId1" Type="http://schemas.openxmlformats.org/officeDocument/2006/relationships/theme" Target="theme/theme4.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Master" Target="slideMasters/slideMaster7.xml"/><Relationship Id="rId48" Type="http://schemas.openxmlformats.org/officeDocument/2006/relationships/slide" Target="slides/slide33.xml"/><Relationship Id="rId47" Type="http://schemas.openxmlformats.org/officeDocument/2006/relationships/slide" Target="slides/slide32.xml"/><Relationship Id="rId49" Type="http://schemas.openxmlformats.org/officeDocument/2006/relationships/font" Target="fonts/Lustria-regular.fntdata"/><Relationship Id="rId5" Type="http://schemas.openxmlformats.org/officeDocument/2006/relationships/slideMaster" Target="slideMasters/slideMaster3.xml"/><Relationship Id="rId6" Type="http://schemas.openxmlformats.org/officeDocument/2006/relationships/slideMaster" Target="slideMasters/slideMaster4.xml"/><Relationship Id="rId7" Type="http://schemas.openxmlformats.org/officeDocument/2006/relationships/slideMaster" Target="slideMasters/slideMaster5.xml"/><Relationship Id="rId8" Type="http://schemas.openxmlformats.org/officeDocument/2006/relationships/slideMaster" Target="slideMasters/slideMaster6.xml"/><Relationship Id="rId31" Type="http://schemas.openxmlformats.org/officeDocument/2006/relationships/slide" Target="slides/slide16.xml"/><Relationship Id="rId30" Type="http://schemas.openxmlformats.org/officeDocument/2006/relationships/slide" Target="slides/slide15.xml"/><Relationship Id="rId33" Type="http://schemas.openxmlformats.org/officeDocument/2006/relationships/slide" Target="slides/slide18.xml"/><Relationship Id="rId32" Type="http://schemas.openxmlformats.org/officeDocument/2006/relationships/slide" Target="slides/slide17.xml"/><Relationship Id="rId35" Type="http://schemas.openxmlformats.org/officeDocument/2006/relationships/slide" Target="slides/slide20.xml"/><Relationship Id="rId34" Type="http://schemas.openxmlformats.org/officeDocument/2006/relationships/slide" Target="slides/slide19.xml"/><Relationship Id="rId37" Type="http://schemas.openxmlformats.org/officeDocument/2006/relationships/slide" Target="slides/slide22.xml"/><Relationship Id="rId36" Type="http://schemas.openxmlformats.org/officeDocument/2006/relationships/slide" Target="slides/slide21.xml"/><Relationship Id="rId39" Type="http://schemas.openxmlformats.org/officeDocument/2006/relationships/slide" Target="slides/slide24.xml"/><Relationship Id="rId38" Type="http://schemas.openxmlformats.org/officeDocument/2006/relationships/slide" Target="slides/slide23.xml"/><Relationship Id="rId20" Type="http://schemas.openxmlformats.org/officeDocument/2006/relationships/slide" Target="slides/slide5.xml"/><Relationship Id="rId22" Type="http://schemas.openxmlformats.org/officeDocument/2006/relationships/slide" Target="slides/slide7.xml"/><Relationship Id="rId21" Type="http://schemas.openxmlformats.org/officeDocument/2006/relationships/slide" Target="slides/slide6.xml"/><Relationship Id="rId24" Type="http://schemas.openxmlformats.org/officeDocument/2006/relationships/slide" Target="slides/slide9.xml"/><Relationship Id="rId23" Type="http://schemas.openxmlformats.org/officeDocument/2006/relationships/slide" Target="slides/slide8.xml"/><Relationship Id="rId26" Type="http://schemas.openxmlformats.org/officeDocument/2006/relationships/slide" Target="slides/slide11.xml"/><Relationship Id="rId25" Type="http://schemas.openxmlformats.org/officeDocument/2006/relationships/slide" Target="slides/slide10.xml"/><Relationship Id="rId28" Type="http://schemas.openxmlformats.org/officeDocument/2006/relationships/slide" Target="slides/slide13.xml"/><Relationship Id="rId27" Type="http://schemas.openxmlformats.org/officeDocument/2006/relationships/slide" Target="slides/slide12.xml"/><Relationship Id="rId29" Type="http://schemas.openxmlformats.org/officeDocument/2006/relationships/slide" Target="slides/slide14.xml"/><Relationship Id="rId11" Type="http://schemas.openxmlformats.org/officeDocument/2006/relationships/slideMaster" Target="slideMasters/slideMaster9.xml"/><Relationship Id="rId10" Type="http://schemas.openxmlformats.org/officeDocument/2006/relationships/slideMaster" Target="slideMasters/slideMaster8.xml"/><Relationship Id="rId13" Type="http://schemas.openxmlformats.org/officeDocument/2006/relationships/slideMaster" Target="slideMasters/slideMaster11.xml"/><Relationship Id="rId12" Type="http://schemas.openxmlformats.org/officeDocument/2006/relationships/slideMaster" Target="slideMasters/slideMaster10.xml"/><Relationship Id="rId15" Type="http://schemas.openxmlformats.org/officeDocument/2006/relationships/notesMaster" Target="notesMasters/notesMaster1.xml"/><Relationship Id="rId14" Type="http://schemas.openxmlformats.org/officeDocument/2006/relationships/slideMaster" Target="slideMasters/slideMaster12.xml"/><Relationship Id="rId17" Type="http://schemas.openxmlformats.org/officeDocument/2006/relationships/slide" Target="slides/slide2.xml"/><Relationship Id="rId16" Type="http://schemas.openxmlformats.org/officeDocument/2006/relationships/slide" Target="slides/slide1.xml"/><Relationship Id="rId19" Type="http://schemas.openxmlformats.org/officeDocument/2006/relationships/slide" Target="slides/slide4.xml"/><Relationship Id="rId1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000000"/>
        </a:solidFill>
      </p:bgPr>
    </p:bg>
    <p:spTree>
      <p:nvGrpSpPr>
        <p:cNvPr id="1" name="Shape 1"/>
        <p:cNvGrpSpPr/>
        <p:nvPr/>
      </p:nvGrpSpPr>
      <p:grpSpPr>
        <a:xfrm>
          <a:off x="0" y="0"/>
          <a:ext cx="0" cy="0"/>
          <a:chOff x="0" y="0"/>
          <a:chExt cx="0" cy="0"/>
        </a:xfrm>
      </p:grpSpPr>
      <p:sp>
        <p:nvSpPr>
          <p:cNvPr id="2" name="Shape 2"/>
          <p:cNvSpPr txBox="1"/>
          <p:nvPr>
            <p:ph idx="2" type="hdr"/>
          </p:nvPr>
        </p:nvSpPr>
        <p:spPr>
          <a:xfrm>
            <a:off x="0" y="0"/>
            <a:ext cx="2971799" cy="457200"/>
          </a:xfrm>
          <a:prstGeom prst="rect">
            <a:avLst/>
          </a:prstGeom>
          <a:noFill/>
          <a:ln>
            <a:noFill/>
          </a:ln>
        </p:spPr>
        <p:txBody>
          <a:bodyPr anchorCtr="0" anchor="t" bIns="91425" lIns="91425" rIns="91425" tIns="91425"/>
          <a:lstStyle>
            <a:lvl1pPr indent="0" marL="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9pPr>
          </a:lstStyle>
          <a:p/>
        </p:txBody>
      </p:sp>
      <p:sp>
        <p:nvSpPr>
          <p:cNvPr id="3" name="Shape 3"/>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marL="0" marR="0" rtl="0" algn="r">
              <a:lnSpc>
                <a:spcPct val="100000"/>
              </a:lnSpc>
              <a:spcBef>
                <a:spcPts val="0"/>
              </a:spcBef>
              <a:spcAft>
                <a:spcPts val="0"/>
              </a:spcAft>
              <a:defRPr b="0" baseline="0" i="0" sz="1200" u="none" cap="none" strike="noStrike">
                <a:solidFill>
                  <a:srgbClr val="000000"/>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9pPr>
          </a:lstStyle>
          <a:p/>
        </p:txBody>
      </p:sp>
      <p:sp>
        <p:nvSpPr>
          <p:cNvPr id="4" name="Shape 4"/>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5" name="Shape 5"/>
          <p:cNvSpPr txBox="1"/>
          <p:nvPr>
            <p:ph idx="1" type="body"/>
          </p:nvPr>
        </p:nvSpPr>
        <p:spPr>
          <a:xfrm>
            <a:off x="685800" y="4343400"/>
            <a:ext cx="5486399" cy="4114800"/>
          </a:xfrm>
          <a:prstGeom prst="rect">
            <a:avLst/>
          </a:prstGeom>
          <a:noFill/>
          <a:ln>
            <a:noFill/>
          </a:ln>
        </p:spPr>
        <p:txBody>
          <a:bodyPr anchorCtr="0" anchor="ctr"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6" name="Shape 6"/>
          <p:cNvSpPr txBox="1"/>
          <p:nvPr>
            <p:ph idx="11" type="ftr"/>
          </p:nvPr>
        </p:nvSpPr>
        <p:spPr>
          <a:xfrm>
            <a:off x="0" y="8685211"/>
            <a:ext cx="2971799" cy="457200"/>
          </a:xfrm>
          <a:prstGeom prst="rect">
            <a:avLst/>
          </a:prstGeom>
          <a:noFill/>
          <a:ln>
            <a:noFill/>
          </a:ln>
        </p:spPr>
        <p:txBody>
          <a:bodyPr anchorCtr="0" anchor="b" bIns="91425" lIns="91425" rIns="91425" tIns="91425"/>
          <a:lstStyle>
            <a:lvl1pPr indent="0" marL="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rgbClr val="000000"/>
                </a:solidFill>
                <a:latin typeface="Arial"/>
                <a:ea typeface="Arial"/>
                <a:cs typeface="Arial"/>
                <a:sym typeface="Arial"/>
              </a:defRPr>
            </a:lvl9pPr>
          </a:lstStyle>
          <a:p/>
        </p:txBody>
      </p:sp>
      <p:sp>
        <p:nvSpPr>
          <p:cNvPr id="7" name="Shape 7"/>
          <p:cNvSpPr txBox="1"/>
          <p:nvPr>
            <p:ph idx="12" type="sldNum"/>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baseline="0" i="0" lang="en-US" sz="1200" u="none" cap="none" strike="noStrike">
                <a:solidFill>
                  <a:srgbClr val="000000"/>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 name="Shape 19"/>
        <p:cNvGrpSpPr/>
        <p:nvPr/>
      </p:nvGrpSpPr>
      <p:grpSpPr>
        <a:xfrm>
          <a:off x="0" y="0"/>
          <a:ext cx="0" cy="0"/>
          <a:chOff x="0" y="0"/>
          <a:chExt cx="0" cy="0"/>
        </a:xfrm>
      </p:grpSpPr>
      <p:sp>
        <p:nvSpPr>
          <p:cNvPr id="20" name="Shape 20"/>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1" name="Shape 2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6" name="Shape 136"/>
        <p:cNvGrpSpPr/>
        <p:nvPr/>
      </p:nvGrpSpPr>
      <p:grpSpPr>
        <a:xfrm>
          <a:off x="0" y="0"/>
          <a:ext cx="0" cy="0"/>
          <a:chOff x="0" y="0"/>
          <a:chExt cx="0" cy="0"/>
        </a:xfrm>
      </p:grpSpPr>
      <p:sp>
        <p:nvSpPr>
          <p:cNvPr id="137" name="Shape 137"/>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38" name="Shape 13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3" name="Shape 143"/>
        <p:cNvGrpSpPr/>
        <p:nvPr/>
      </p:nvGrpSpPr>
      <p:grpSpPr>
        <a:xfrm>
          <a:off x="0" y="0"/>
          <a:ext cx="0" cy="0"/>
          <a:chOff x="0" y="0"/>
          <a:chExt cx="0" cy="0"/>
        </a:xfrm>
      </p:grpSpPr>
      <p:sp>
        <p:nvSpPr>
          <p:cNvPr id="144" name="Shape 144"/>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0" name="Shape 150"/>
        <p:cNvGrpSpPr/>
        <p:nvPr/>
      </p:nvGrpSpPr>
      <p:grpSpPr>
        <a:xfrm>
          <a:off x="0" y="0"/>
          <a:ext cx="0" cy="0"/>
          <a:chOff x="0" y="0"/>
          <a:chExt cx="0" cy="0"/>
        </a:xfrm>
      </p:grpSpPr>
      <p:sp>
        <p:nvSpPr>
          <p:cNvPr id="151" name="Shape 15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52" name="Shape 15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6" name="Shape 156"/>
        <p:cNvGrpSpPr/>
        <p:nvPr/>
      </p:nvGrpSpPr>
      <p:grpSpPr>
        <a:xfrm>
          <a:off x="0" y="0"/>
          <a:ext cx="0" cy="0"/>
          <a:chOff x="0" y="0"/>
          <a:chExt cx="0" cy="0"/>
        </a:xfrm>
      </p:grpSpPr>
      <p:sp>
        <p:nvSpPr>
          <p:cNvPr id="157" name="Shape 157"/>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58" name="Shape 15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3" name="Shape 163"/>
        <p:cNvGrpSpPr/>
        <p:nvPr/>
      </p:nvGrpSpPr>
      <p:grpSpPr>
        <a:xfrm>
          <a:off x="0" y="0"/>
          <a:ext cx="0" cy="0"/>
          <a:chOff x="0" y="0"/>
          <a:chExt cx="0" cy="0"/>
        </a:xfrm>
      </p:grpSpPr>
      <p:sp>
        <p:nvSpPr>
          <p:cNvPr id="164" name="Shape 164"/>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65" name="Shape 16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0" name="Shape 170"/>
        <p:cNvGrpSpPr/>
        <p:nvPr/>
      </p:nvGrpSpPr>
      <p:grpSpPr>
        <a:xfrm>
          <a:off x="0" y="0"/>
          <a:ext cx="0" cy="0"/>
          <a:chOff x="0" y="0"/>
          <a:chExt cx="0" cy="0"/>
        </a:xfrm>
      </p:grpSpPr>
      <p:sp>
        <p:nvSpPr>
          <p:cNvPr id="171" name="Shape 17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72" name="Shape 17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6" name="Shape 176"/>
        <p:cNvGrpSpPr/>
        <p:nvPr/>
      </p:nvGrpSpPr>
      <p:grpSpPr>
        <a:xfrm>
          <a:off x="0" y="0"/>
          <a:ext cx="0" cy="0"/>
          <a:chOff x="0" y="0"/>
          <a:chExt cx="0" cy="0"/>
        </a:xfrm>
      </p:grpSpPr>
      <p:sp>
        <p:nvSpPr>
          <p:cNvPr id="177" name="Shape 177"/>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78" name="Shape 17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3" name="Shape 183"/>
        <p:cNvGrpSpPr/>
        <p:nvPr/>
      </p:nvGrpSpPr>
      <p:grpSpPr>
        <a:xfrm>
          <a:off x="0" y="0"/>
          <a:ext cx="0" cy="0"/>
          <a:chOff x="0" y="0"/>
          <a:chExt cx="0" cy="0"/>
        </a:xfrm>
      </p:grpSpPr>
      <p:sp>
        <p:nvSpPr>
          <p:cNvPr id="184" name="Shape 184"/>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85" name="Shape 18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0" name="Shape 190"/>
        <p:cNvGrpSpPr/>
        <p:nvPr/>
      </p:nvGrpSpPr>
      <p:grpSpPr>
        <a:xfrm>
          <a:off x="0" y="0"/>
          <a:ext cx="0" cy="0"/>
          <a:chOff x="0" y="0"/>
          <a:chExt cx="0" cy="0"/>
        </a:xfrm>
      </p:grpSpPr>
      <p:sp>
        <p:nvSpPr>
          <p:cNvPr id="191" name="Shape 19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92" name="Shape 19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6" name="Shape 196"/>
        <p:cNvGrpSpPr/>
        <p:nvPr/>
      </p:nvGrpSpPr>
      <p:grpSpPr>
        <a:xfrm>
          <a:off x="0" y="0"/>
          <a:ext cx="0" cy="0"/>
          <a:chOff x="0" y="0"/>
          <a:chExt cx="0" cy="0"/>
        </a:xfrm>
      </p:grpSpPr>
      <p:sp>
        <p:nvSpPr>
          <p:cNvPr id="197" name="Shape 197"/>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98" name="Shape 19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9" name="Shape 39"/>
        <p:cNvGrpSpPr/>
        <p:nvPr/>
      </p:nvGrpSpPr>
      <p:grpSpPr>
        <a:xfrm>
          <a:off x="0" y="0"/>
          <a:ext cx="0" cy="0"/>
          <a:chOff x="0" y="0"/>
          <a:chExt cx="0" cy="0"/>
        </a:xfrm>
      </p:grpSpPr>
      <p:sp>
        <p:nvSpPr>
          <p:cNvPr id="40" name="Shape 40"/>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41" name="Shape 4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3" name="Shape 203"/>
        <p:cNvGrpSpPr/>
        <p:nvPr/>
      </p:nvGrpSpPr>
      <p:grpSpPr>
        <a:xfrm>
          <a:off x="0" y="0"/>
          <a:ext cx="0" cy="0"/>
          <a:chOff x="0" y="0"/>
          <a:chExt cx="0" cy="0"/>
        </a:xfrm>
      </p:grpSpPr>
      <p:sp>
        <p:nvSpPr>
          <p:cNvPr id="204" name="Shape 204"/>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05" name="Shape 20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9" name="Shape 209"/>
        <p:cNvGrpSpPr/>
        <p:nvPr/>
      </p:nvGrpSpPr>
      <p:grpSpPr>
        <a:xfrm>
          <a:off x="0" y="0"/>
          <a:ext cx="0" cy="0"/>
          <a:chOff x="0" y="0"/>
          <a:chExt cx="0" cy="0"/>
        </a:xfrm>
      </p:grpSpPr>
      <p:sp>
        <p:nvSpPr>
          <p:cNvPr id="210" name="Shape 210"/>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11" name="Shape 21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4" name="Shape 214"/>
        <p:cNvGrpSpPr/>
        <p:nvPr/>
      </p:nvGrpSpPr>
      <p:grpSpPr>
        <a:xfrm>
          <a:off x="0" y="0"/>
          <a:ext cx="0" cy="0"/>
          <a:chOff x="0" y="0"/>
          <a:chExt cx="0" cy="0"/>
        </a:xfrm>
      </p:grpSpPr>
      <p:sp>
        <p:nvSpPr>
          <p:cNvPr id="215" name="Shape 215"/>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16" name="Shape 21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9" name="Shape 219"/>
        <p:cNvGrpSpPr/>
        <p:nvPr/>
      </p:nvGrpSpPr>
      <p:grpSpPr>
        <a:xfrm>
          <a:off x="0" y="0"/>
          <a:ext cx="0" cy="0"/>
          <a:chOff x="0" y="0"/>
          <a:chExt cx="0" cy="0"/>
        </a:xfrm>
      </p:grpSpPr>
      <p:sp>
        <p:nvSpPr>
          <p:cNvPr id="220" name="Shape 220"/>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21" name="Shape 22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6" name="Shape 226"/>
        <p:cNvGrpSpPr/>
        <p:nvPr/>
      </p:nvGrpSpPr>
      <p:grpSpPr>
        <a:xfrm>
          <a:off x="0" y="0"/>
          <a:ext cx="0" cy="0"/>
          <a:chOff x="0" y="0"/>
          <a:chExt cx="0" cy="0"/>
        </a:xfrm>
      </p:grpSpPr>
      <p:sp>
        <p:nvSpPr>
          <p:cNvPr id="227" name="Shape 227"/>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28" name="Shape 22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3" name="Shape 233"/>
        <p:cNvGrpSpPr/>
        <p:nvPr/>
      </p:nvGrpSpPr>
      <p:grpSpPr>
        <a:xfrm>
          <a:off x="0" y="0"/>
          <a:ext cx="0" cy="0"/>
          <a:chOff x="0" y="0"/>
          <a:chExt cx="0" cy="0"/>
        </a:xfrm>
      </p:grpSpPr>
      <p:sp>
        <p:nvSpPr>
          <p:cNvPr id="234" name="Shape 234"/>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35" name="Shape 23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1" name="Shape 251"/>
        <p:cNvGrpSpPr/>
        <p:nvPr/>
      </p:nvGrpSpPr>
      <p:grpSpPr>
        <a:xfrm>
          <a:off x="0" y="0"/>
          <a:ext cx="0" cy="0"/>
          <a:chOff x="0" y="0"/>
          <a:chExt cx="0" cy="0"/>
        </a:xfrm>
      </p:grpSpPr>
      <p:sp>
        <p:nvSpPr>
          <p:cNvPr id="252" name="Shape 252"/>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53" name="Shape 25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7" name="Shape 257"/>
        <p:cNvGrpSpPr/>
        <p:nvPr/>
      </p:nvGrpSpPr>
      <p:grpSpPr>
        <a:xfrm>
          <a:off x="0" y="0"/>
          <a:ext cx="0" cy="0"/>
          <a:chOff x="0" y="0"/>
          <a:chExt cx="0" cy="0"/>
        </a:xfrm>
      </p:grpSpPr>
      <p:sp>
        <p:nvSpPr>
          <p:cNvPr id="258" name="Shape 258"/>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59" name="Shape 25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8" name="Shape 278"/>
        <p:cNvGrpSpPr/>
        <p:nvPr/>
      </p:nvGrpSpPr>
      <p:grpSpPr>
        <a:xfrm>
          <a:off x="0" y="0"/>
          <a:ext cx="0" cy="0"/>
          <a:chOff x="0" y="0"/>
          <a:chExt cx="0" cy="0"/>
        </a:xfrm>
      </p:grpSpPr>
      <p:sp>
        <p:nvSpPr>
          <p:cNvPr id="279" name="Shape 279"/>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80" name="Shape 28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5" name="Shape 285"/>
        <p:cNvGrpSpPr/>
        <p:nvPr/>
      </p:nvGrpSpPr>
      <p:grpSpPr>
        <a:xfrm>
          <a:off x="0" y="0"/>
          <a:ext cx="0" cy="0"/>
          <a:chOff x="0" y="0"/>
          <a:chExt cx="0" cy="0"/>
        </a:xfrm>
      </p:grpSpPr>
      <p:sp>
        <p:nvSpPr>
          <p:cNvPr id="286" name="Shape 286"/>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87" name="Shape 28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0" name="Shape 60"/>
        <p:cNvGrpSpPr/>
        <p:nvPr/>
      </p:nvGrpSpPr>
      <p:grpSpPr>
        <a:xfrm>
          <a:off x="0" y="0"/>
          <a:ext cx="0" cy="0"/>
          <a:chOff x="0" y="0"/>
          <a:chExt cx="0" cy="0"/>
        </a:xfrm>
      </p:grpSpPr>
      <p:sp>
        <p:nvSpPr>
          <p:cNvPr id="61" name="Shape 6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62" name="Shape 6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1" name="Shape 291"/>
        <p:cNvGrpSpPr/>
        <p:nvPr/>
      </p:nvGrpSpPr>
      <p:grpSpPr>
        <a:xfrm>
          <a:off x="0" y="0"/>
          <a:ext cx="0" cy="0"/>
          <a:chOff x="0" y="0"/>
          <a:chExt cx="0" cy="0"/>
        </a:xfrm>
      </p:grpSpPr>
      <p:sp>
        <p:nvSpPr>
          <p:cNvPr id="292" name="Shape 292"/>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93" name="Shape 29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8" name="Shape 298"/>
        <p:cNvGrpSpPr/>
        <p:nvPr/>
      </p:nvGrpSpPr>
      <p:grpSpPr>
        <a:xfrm>
          <a:off x="0" y="0"/>
          <a:ext cx="0" cy="0"/>
          <a:chOff x="0" y="0"/>
          <a:chExt cx="0" cy="0"/>
        </a:xfrm>
      </p:grpSpPr>
      <p:sp>
        <p:nvSpPr>
          <p:cNvPr id="299" name="Shape 299"/>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300" name="Shape 30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05" name="Shape 305"/>
        <p:cNvGrpSpPr/>
        <p:nvPr/>
      </p:nvGrpSpPr>
      <p:grpSpPr>
        <a:xfrm>
          <a:off x="0" y="0"/>
          <a:ext cx="0" cy="0"/>
          <a:chOff x="0" y="0"/>
          <a:chExt cx="0" cy="0"/>
        </a:xfrm>
      </p:grpSpPr>
      <p:sp>
        <p:nvSpPr>
          <p:cNvPr id="306" name="Shape 306"/>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307" name="Shape 30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1" name="Shape 311"/>
        <p:cNvGrpSpPr/>
        <p:nvPr/>
      </p:nvGrpSpPr>
      <p:grpSpPr>
        <a:xfrm>
          <a:off x="0" y="0"/>
          <a:ext cx="0" cy="0"/>
          <a:chOff x="0" y="0"/>
          <a:chExt cx="0" cy="0"/>
        </a:xfrm>
      </p:grpSpPr>
      <p:sp>
        <p:nvSpPr>
          <p:cNvPr id="312" name="Shape 312"/>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313" name="Shape 31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7" name="Shape 67"/>
        <p:cNvGrpSpPr/>
        <p:nvPr/>
      </p:nvGrpSpPr>
      <p:grpSpPr>
        <a:xfrm>
          <a:off x="0" y="0"/>
          <a:ext cx="0" cy="0"/>
          <a:chOff x="0" y="0"/>
          <a:chExt cx="0" cy="0"/>
        </a:xfrm>
      </p:grpSpPr>
      <p:sp>
        <p:nvSpPr>
          <p:cNvPr id="68" name="Shape 68"/>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69" name="Shape 6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8" name="Shape 88"/>
        <p:cNvGrpSpPr/>
        <p:nvPr/>
      </p:nvGrpSpPr>
      <p:grpSpPr>
        <a:xfrm>
          <a:off x="0" y="0"/>
          <a:ext cx="0" cy="0"/>
          <a:chOff x="0" y="0"/>
          <a:chExt cx="0" cy="0"/>
        </a:xfrm>
      </p:grpSpPr>
      <p:sp>
        <p:nvSpPr>
          <p:cNvPr id="89" name="Shape 89"/>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90" name="Shape 9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5" name="Shape 95"/>
        <p:cNvGrpSpPr/>
        <p:nvPr/>
      </p:nvGrpSpPr>
      <p:grpSpPr>
        <a:xfrm>
          <a:off x="0" y="0"/>
          <a:ext cx="0" cy="0"/>
          <a:chOff x="0" y="0"/>
          <a:chExt cx="0" cy="0"/>
        </a:xfrm>
      </p:grpSpPr>
      <p:sp>
        <p:nvSpPr>
          <p:cNvPr id="96" name="Shape 96"/>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97" name="Shape 9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5" name="Shape 115"/>
        <p:cNvGrpSpPr/>
        <p:nvPr/>
      </p:nvGrpSpPr>
      <p:grpSpPr>
        <a:xfrm>
          <a:off x="0" y="0"/>
          <a:ext cx="0" cy="0"/>
          <a:chOff x="0" y="0"/>
          <a:chExt cx="0" cy="0"/>
        </a:xfrm>
      </p:grpSpPr>
      <p:sp>
        <p:nvSpPr>
          <p:cNvPr id="116" name="Shape 116"/>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17" name="Shape 11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1" name="Shape 121"/>
        <p:cNvGrpSpPr/>
        <p:nvPr/>
      </p:nvGrpSpPr>
      <p:grpSpPr>
        <a:xfrm>
          <a:off x="0" y="0"/>
          <a:ext cx="0" cy="0"/>
          <a:chOff x="0" y="0"/>
          <a:chExt cx="0" cy="0"/>
        </a:xfrm>
      </p:grpSpPr>
      <p:sp>
        <p:nvSpPr>
          <p:cNvPr id="122" name="Shape 122"/>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23" name="Shape 12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9" name="Shape 129"/>
        <p:cNvGrpSpPr/>
        <p:nvPr/>
      </p:nvGrpSpPr>
      <p:grpSpPr>
        <a:xfrm>
          <a:off x="0" y="0"/>
          <a:ext cx="0" cy="0"/>
          <a:chOff x="0" y="0"/>
          <a:chExt cx="0" cy="0"/>
        </a:xfrm>
      </p:grpSpPr>
      <p:sp>
        <p:nvSpPr>
          <p:cNvPr id="130" name="Shape 130"/>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31" name="Shape 13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4" name="Shape 14"/>
        <p:cNvGrpSpPr/>
        <p:nvPr/>
      </p:nvGrpSpPr>
      <p:grpSpPr>
        <a:xfrm>
          <a:off x="0" y="0"/>
          <a:ext cx="0" cy="0"/>
          <a:chOff x="0" y="0"/>
          <a:chExt cx="0" cy="0"/>
        </a:xfrm>
      </p:grpSpPr>
      <p:sp>
        <p:nvSpPr>
          <p:cNvPr id="15" name="Shape 15"/>
          <p:cNvSpPr txBox="1"/>
          <p:nvPr>
            <p:ph type="ctrTitle"/>
          </p:nvPr>
        </p:nvSpPr>
        <p:spPr>
          <a:xfrm>
            <a:off x="685800" y="1627094"/>
            <a:ext cx="7772400" cy="1470024"/>
          </a:xfrm>
          <a:prstGeom prst="rect">
            <a:avLst/>
          </a:prstGeom>
          <a:noFill/>
          <a:ln>
            <a:noFill/>
          </a:ln>
        </p:spPr>
        <p:txBody>
          <a:bodyPr anchorCtr="0" anchor="b" bIns="91425" lIns="91425" rIns="91425" tIns="91425"/>
          <a:lstStyle>
            <a:lvl1pPr indent="0" marL="0" marR="0" rtl="0" algn="ctr">
              <a:spcBef>
                <a:spcPts val="0"/>
              </a:spcBef>
              <a:spcAft>
                <a:spcPts val="0"/>
              </a:spcAft>
              <a:defRPr b="0" baseline="0" i="0" sz="5400" u="none" cap="none" strike="noStrike">
                <a:solidFill>
                  <a:schemeClr val="lt2"/>
                </a:solidFill>
                <a:latin typeface="Lustria"/>
                <a:ea typeface="Lustria"/>
                <a:cs typeface="Lustria"/>
                <a:sym typeface="Lustria"/>
              </a:defRPr>
            </a:lvl1pPr>
            <a:lvl2pPr indent="0" marL="0" marR="0" rtl="0" algn="ctr">
              <a:spcBef>
                <a:spcPts val="0"/>
              </a:spcBef>
              <a:spcAft>
                <a:spcPts val="0"/>
              </a:spcAft>
              <a:defRPr b="0" baseline="0" i="0" sz="5000" u="none" cap="none" strike="noStrike">
                <a:solidFill>
                  <a:schemeClr val="lt2"/>
                </a:solidFill>
                <a:latin typeface="Lustria"/>
                <a:ea typeface="Lustria"/>
                <a:cs typeface="Lustria"/>
                <a:sym typeface="Lustria"/>
              </a:defRPr>
            </a:lvl2pPr>
            <a:lvl3pPr indent="0" marL="0" marR="0" rtl="0" algn="ctr">
              <a:spcBef>
                <a:spcPts val="0"/>
              </a:spcBef>
              <a:spcAft>
                <a:spcPts val="0"/>
              </a:spcAft>
              <a:defRPr b="0" baseline="0" i="0" sz="5000" u="none" cap="none" strike="noStrike">
                <a:solidFill>
                  <a:schemeClr val="lt2"/>
                </a:solidFill>
                <a:latin typeface="Lustria"/>
                <a:ea typeface="Lustria"/>
                <a:cs typeface="Lustria"/>
                <a:sym typeface="Lustria"/>
              </a:defRPr>
            </a:lvl3pPr>
            <a:lvl4pPr indent="0" marL="0" marR="0" rtl="0" algn="ctr">
              <a:spcBef>
                <a:spcPts val="0"/>
              </a:spcBef>
              <a:spcAft>
                <a:spcPts val="0"/>
              </a:spcAft>
              <a:defRPr b="0" baseline="0" i="0" sz="5000" u="none" cap="none" strike="noStrike">
                <a:solidFill>
                  <a:schemeClr val="lt2"/>
                </a:solidFill>
                <a:latin typeface="Lustria"/>
                <a:ea typeface="Lustria"/>
                <a:cs typeface="Lustria"/>
                <a:sym typeface="Lustria"/>
              </a:defRPr>
            </a:lvl4pPr>
            <a:lvl5pPr indent="0" marL="0" marR="0" rtl="0" algn="ctr">
              <a:spcBef>
                <a:spcPts val="0"/>
              </a:spcBef>
              <a:spcAft>
                <a:spcPts val="0"/>
              </a:spcAft>
              <a:defRPr b="0" baseline="0" i="0" sz="5000" u="none" cap="none" strike="noStrike">
                <a:solidFill>
                  <a:schemeClr val="lt2"/>
                </a:solidFill>
                <a:latin typeface="Lustria"/>
                <a:ea typeface="Lustria"/>
                <a:cs typeface="Lustria"/>
                <a:sym typeface="Lustria"/>
              </a:defRPr>
            </a:lvl5pPr>
            <a:lvl6pPr indent="0" marL="457200" marR="0" rtl="0" algn="ctr">
              <a:spcBef>
                <a:spcPts val="0"/>
              </a:spcBef>
              <a:spcAft>
                <a:spcPts val="0"/>
              </a:spcAft>
              <a:defRPr b="0" baseline="0" i="0" sz="5000" u="none" cap="none" strike="noStrike">
                <a:solidFill>
                  <a:schemeClr val="lt2"/>
                </a:solidFill>
                <a:latin typeface="Lustria"/>
                <a:ea typeface="Lustria"/>
                <a:cs typeface="Lustria"/>
                <a:sym typeface="Lustria"/>
              </a:defRPr>
            </a:lvl6pPr>
            <a:lvl7pPr indent="0" marL="914400" marR="0" rtl="0" algn="ctr">
              <a:spcBef>
                <a:spcPts val="0"/>
              </a:spcBef>
              <a:spcAft>
                <a:spcPts val="0"/>
              </a:spcAft>
              <a:defRPr b="0" baseline="0" i="0" sz="5000" u="none" cap="none" strike="noStrike">
                <a:solidFill>
                  <a:schemeClr val="lt2"/>
                </a:solidFill>
                <a:latin typeface="Lustria"/>
                <a:ea typeface="Lustria"/>
                <a:cs typeface="Lustria"/>
                <a:sym typeface="Lustria"/>
              </a:defRPr>
            </a:lvl7pPr>
            <a:lvl8pPr indent="0" marL="1371600" marR="0" rtl="0" algn="ctr">
              <a:spcBef>
                <a:spcPts val="0"/>
              </a:spcBef>
              <a:spcAft>
                <a:spcPts val="0"/>
              </a:spcAft>
              <a:defRPr b="0" baseline="0" i="0" sz="5000" u="none" cap="none" strike="noStrike">
                <a:solidFill>
                  <a:schemeClr val="lt2"/>
                </a:solidFill>
                <a:latin typeface="Lustria"/>
                <a:ea typeface="Lustria"/>
                <a:cs typeface="Lustria"/>
                <a:sym typeface="Lustria"/>
              </a:defRPr>
            </a:lvl8pPr>
            <a:lvl9pPr indent="0" marL="1828800" marR="0" rtl="0" algn="ctr">
              <a:spcBef>
                <a:spcPts val="0"/>
              </a:spcBef>
              <a:spcAft>
                <a:spcPts val="0"/>
              </a:spcAft>
              <a:defRPr b="0" baseline="0" i="0" sz="5000" u="none" cap="none" strike="noStrike">
                <a:solidFill>
                  <a:schemeClr val="lt2"/>
                </a:solidFill>
                <a:latin typeface="Lustria"/>
                <a:ea typeface="Lustria"/>
                <a:cs typeface="Lustria"/>
                <a:sym typeface="Lustria"/>
              </a:defRPr>
            </a:lvl9pPr>
          </a:lstStyle>
          <a:p/>
        </p:txBody>
      </p:sp>
      <p:sp>
        <p:nvSpPr>
          <p:cNvPr id="16" name="Shape 16"/>
          <p:cNvSpPr txBox="1"/>
          <p:nvPr>
            <p:ph idx="1" type="subTitle"/>
          </p:nvPr>
        </p:nvSpPr>
        <p:spPr>
          <a:xfrm>
            <a:off x="685800" y="3810000"/>
            <a:ext cx="7770812" cy="1752600"/>
          </a:xfrm>
          <a:prstGeom prst="rect">
            <a:avLst/>
          </a:prstGeom>
          <a:noFill/>
          <a:ln>
            <a:noFill/>
          </a:ln>
        </p:spPr>
        <p:txBody>
          <a:bodyPr anchorCtr="0" anchor="t" bIns="91425" lIns="91425" rIns="91425" tIns="91425"/>
          <a:lstStyle>
            <a:lvl1pPr indent="0" marL="0" marR="0" rtl="0" algn="ctr">
              <a:spcBef>
                <a:spcPts val="2000"/>
              </a:spcBef>
              <a:spcAft>
                <a:spcPts val="0"/>
              </a:spcAft>
              <a:buClr>
                <a:srgbClr val="8E887C"/>
              </a:buClr>
              <a:buFont typeface="Noto Sans Symbols"/>
              <a:buNone/>
              <a:defRPr b="0" baseline="0" i="0" sz="1600" u="none" cap="none" strike="noStrike">
                <a:solidFill>
                  <a:schemeClr val="lt2"/>
                </a:solidFill>
                <a:latin typeface="Lustria"/>
                <a:ea typeface="Lustria"/>
                <a:cs typeface="Lustria"/>
                <a:sym typeface="Lustria"/>
              </a:defRPr>
            </a:lvl1pPr>
            <a:lvl2pPr indent="0" marL="457200" marR="0" rtl="0" algn="ctr">
              <a:spcBef>
                <a:spcPts val="600"/>
              </a:spcBef>
              <a:spcAft>
                <a:spcPts val="0"/>
              </a:spcAft>
              <a:buClr>
                <a:srgbClr val="47443E"/>
              </a:buClr>
              <a:buFont typeface="Noto Sans Symbols"/>
              <a:buNone/>
              <a:defRPr b="0" baseline="0" i="0" sz="2200" u="none" cap="none" strike="noStrike">
                <a:solidFill>
                  <a:schemeClr val="lt1"/>
                </a:solidFill>
                <a:latin typeface="Lustria"/>
                <a:ea typeface="Lustria"/>
                <a:cs typeface="Lustria"/>
                <a:sym typeface="Lustria"/>
              </a:defRPr>
            </a:lvl2pPr>
            <a:lvl3pPr indent="0" marL="914400" marR="0" rtl="0" algn="ctr">
              <a:spcBef>
                <a:spcPts val="600"/>
              </a:spcBef>
              <a:spcAft>
                <a:spcPts val="0"/>
              </a:spcAft>
              <a:buClr>
                <a:srgbClr val="8E887C"/>
              </a:buClr>
              <a:buFont typeface="Noto Sans Symbols"/>
              <a:buNone/>
              <a:defRPr b="0" baseline="0" i="0" sz="2000" u="none" cap="none" strike="noStrike">
                <a:solidFill>
                  <a:schemeClr val="lt1"/>
                </a:solidFill>
                <a:latin typeface="Lustria"/>
                <a:ea typeface="Lustria"/>
                <a:cs typeface="Lustria"/>
                <a:sym typeface="Lustria"/>
              </a:defRPr>
            </a:lvl3pPr>
            <a:lvl4pPr indent="0" marL="1371600" marR="0" rtl="0" algn="ctr">
              <a:spcBef>
                <a:spcPts val="600"/>
              </a:spcBef>
              <a:spcAft>
                <a:spcPts val="0"/>
              </a:spcAft>
              <a:buClr>
                <a:srgbClr val="47443E"/>
              </a:buClr>
              <a:buFont typeface="Noto Sans Symbols"/>
              <a:buNone/>
              <a:defRPr b="0" baseline="0" i="0" sz="2000" u="none" cap="none" strike="noStrike">
                <a:solidFill>
                  <a:schemeClr val="lt1"/>
                </a:solidFill>
                <a:latin typeface="Lustria"/>
                <a:ea typeface="Lustria"/>
                <a:cs typeface="Lustria"/>
                <a:sym typeface="Lustria"/>
              </a:defRPr>
            </a:lvl4pPr>
            <a:lvl5pPr indent="0" marL="1828800" marR="0" rtl="0" algn="ctr">
              <a:spcBef>
                <a:spcPts val="600"/>
              </a:spcBef>
              <a:spcAft>
                <a:spcPts val="0"/>
              </a:spcAft>
              <a:buClr>
                <a:srgbClr val="8E887C"/>
              </a:buClr>
              <a:buFont typeface="Noto Sans Symbols"/>
              <a:buNone/>
              <a:defRPr b="0" baseline="0" i="0" sz="2000" u="none" cap="none" strike="noStrike">
                <a:solidFill>
                  <a:schemeClr val="lt1"/>
                </a:solidFill>
                <a:latin typeface="Lustria"/>
                <a:ea typeface="Lustria"/>
                <a:cs typeface="Lustria"/>
                <a:sym typeface="Lustria"/>
              </a:defRPr>
            </a:lvl5pPr>
            <a:lvl6pPr indent="0" marL="2286000" marR="0" rtl="0" algn="ctr">
              <a:spcBef>
                <a:spcPts val="400"/>
              </a:spcBef>
              <a:buClr>
                <a:schemeClr val="lt1"/>
              </a:buClr>
              <a:buFont typeface="Arial"/>
              <a:buNone/>
              <a:defRPr b="0" baseline="0" i="0" sz="2000" u="none" cap="none" strike="noStrike">
                <a:solidFill>
                  <a:schemeClr val="lt1"/>
                </a:solidFill>
                <a:latin typeface="Lustria"/>
                <a:ea typeface="Lustria"/>
                <a:cs typeface="Lustria"/>
                <a:sym typeface="Lustria"/>
              </a:defRPr>
            </a:lvl6pPr>
            <a:lvl7pPr indent="0" marL="2743200" marR="0" rtl="0" algn="ctr">
              <a:spcBef>
                <a:spcPts val="400"/>
              </a:spcBef>
              <a:buClr>
                <a:schemeClr val="lt1"/>
              </a:buClr>
              <a:buFont typeface="Arial"/>
              <a:buNone/>
              <a:defRPr b="0" baseline="0" i="0" sz="2000" u="none" cap="none" strike="noStrike">
                <a:solidFill>
                  <a:schemeClr val="lt1"/>
                </a:solidFill>
                <a:latin typeface="Lustria"/>
                <a:ea typeface="Lustria"/>
                <a:cs typeface="Lustria"/>
                <a:sym typeface="Lustria"/>
              </a:defRPr>
            </a:lvl7pPr>
            <a:lvl8pPr indent="0" marL="3200400" marR="0" rtl="0" algn="ctr">
              <a:spcBef>
                <a:spcPts val="400"/>
              </a:spcBef>
              <a:buClr>
                <a:schemeClr val="lt1"/>
              </a:buClr>
              <a:buFont typeface="Arial"/>
              <a:buNone/>
              <a:defRPr b="0" baseline="0" i="0" sz="2000" u="none" cap="none" strike="noStrike">
                <a:solidFill>
                  <a:schemeClr val="lt1"/>
                </a:solidFill>
                <a:latin typeface="Lustria"/>
                <a:ea typeface="Lustria"/>
                <a:cs typeface="Lustria"/>
                <a:sym typeface="Lustria"/>
              </a:defRPr>
            </a:lvl8pPr>
            <a:lvl9pPr indent="0" marL="3657600" marR="0" rtl="0" algn="ctr">
              <a:spcBef>
                <a:spcPts val="400"/>
              </a:spcBef>
              <a:buClr>
                <a:schemeClr val="lt1"/>
              </a:buClr>
              <a:buFont typeface="Arial"/>
              <a:buNone/>
              <a:defRPr b="0" baseline="0" i="0" sz="2000" u="none" cap="none" strike="noStrike">
                <a:solidFill>
                  <a:schemeClr val="lt1"/>
                </a:solidFill>
                <a:latin typeface="Lustria"/>
                <a:ea typeface="Lustria"/>
                <a:cs typeface="Lustria"/>
                <a:sym typeface="Lustria"/>
              </a:defRPr>
            </a:lvl9pPr>
          </a:lstStyle>
          <a:p/>
        </p:txBody>
      </p:sp>
      <p:sp>
        <p:nvSpPr>
          <p:cNvPr id="17" name="Shape 17"/>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spcBef>
                <a:spcPts val="0"/>
              </a:spcBef>
              <a:defRPr b="0" baseline="0" i="0" sz="1200" u="none" cap="none" strike="noStrike">
                <a:solidFill>
                  <a:srgbClr val="FFFFFF"/>
                </a:solidFill>
                <a:latin typeface="Lustria"/>
                <a:ea typeface="Lustria"/>
                <a:cs typeface="Lustria"/>
                <a:sym typeface="Lustria"/>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18" name="Shape 18"/>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347" name="Shape 347"/>
        <p:cNvGrpSpPr/>
        <p:nvPr/>
      </p:nvGrpSpPr>
      <p:grpSpPr>
        <a:xfrm>
          <a:off x="0" y="0"/>
          <a:ext cx="0" cy="0"/>
          <a:chOff x="0" y="0"/>
          <a:chExt cx="0" cy="0"/>
        </a:xfrm>
      </p:grpSpPr>
      <p:sp>
        <p:nvSpPr>
          <p:cNvPr id="348" name="Shape 348"/>
          <p:cNvSpPr txBox="1"/>
          <p:nvPr>
            <p:ph type="title"/>
          </p:nvPr>
        </p:nvSpPr>
        <p:spPr>
          <a:xfrm>
            <a:off x="685800" y="66675"/>
            <a:ext cx="7770812" cy="1371599"/>
          </a:xfrm>
          <a:prstGeom prst="rect">
            <a:avLst/>
          </a:prstGeom>
          <a:noFill/>
          <a:ln>
            <a:noFill/>
          </a:ln>
        </p:spPr>
        <p:txBody>
          <a:bodyPr anchorCtr="0" anchor="ctr" bIns="91425" lIns="91425" rIns="91425" tIns="91425"/>
          <a:lstStyle>
            <a:lvl1pPr rtl="0">
              <a:spcBef>
                <a:spcPts val="0"/>
              </a:spcBef>
              <a:defRPr/>
            </a:lvl1pPr>
            <a:lvl2pPr rtl="0">
              <a:spcBef>
                <a:spcPts val="0"/>
              </a:spcBef>
              <a:defRPr sz="5000">
                <a:solidFill>
                  <a:schemeClr val="dk2"/>
                </a:solidFill>
                <a:latin typeface="Lustria"/>
                <a:ea typeface="Lustria"/>
                <a:cs typeface="Lustria"/>
                <a:sym typeface="Lustria"/>
              </a:defRPr>
            </a:lvl2pPr>
            <a:lvl3pPr rtl="0">
              <a:spcBef>
                <a:spcPts val="0"/>
              </a:spcBef>
              <a:defRPr sz="5000">
                <a:solidFill>
                  <a:schemeClr val="dk2"/>
                </a:solidFill>
                <a:latin typeface="Lustria"/>
                <a:ea typeface="Lustria"/>
                <a:cs typeface="Lustria"/>
                <a:sym typeface="Lustria"/>
              </a:defRPr>
            </a:lvl3pPr>
            <a:lvl4pPr rtl="0">
              <a:spcBef>
                <a:spcPts val="0"/>
              </a:spcBef>
              <a:defRPr sz="5000">
                <a:solidFill>
                  <a:schemeClr val="dk2"/>
                </a:solidFill>
                <a:latin typeface="Lustria"/>
                <a:ea typeface="Lustria"/>
                <a:cs typeface="Lustria"/>
                <a:sym typeface="Lustria"/>
              </a:defRPr>
            </a:lvl4pPr>
            <a:lvl5pPr rtl="0">
              <a:spcBef>
                <a:spcPts val="0"/>
              </a:spcBef>
              <a:defRPr sz="5000">
                <a:solidFill>
                  <a:schemeClr val="dk2"/>
                </a:solidFill>
                <a:latin typeface="Lustria"/>
                <a:ea typeface="Lustria"/>
                <a:cs typeface="Lustria"/>
                <a:sym typeface="Lustria"/>
              </a:defRPr>
            </a:lvl5pPr>
            <a:lvl6pPr rtl="0">
              <a:spcBef>
                <a:spcPts val="0"/>
              </a:spcBef>
              <a:defRPr sz="5000">
                <a:solidFill>
                  <a:schemeClr val="dk2"/>
                </a:solidFill>
                <a:latin typeface="Lustria"/>
                <a:ea typeface="Lustria"/>
                <a:cs typeface="Lustria"/>
                <a:sym typeface="Lustria"/>
              </a:defRPr>
            </a:lvl6pPr>
            <a:lvl7pPr rtl="0">
              <a:spcBef>
                <a:spcPts val="0"/>
              </a:spcBef>
              <a:defRPr sz="5000">
                <a:solidFill>
                  <a:schemeClr val="dk2"/>
                </a:solidFill>
                <a:latin typeface="Lustria"/>
                <a:ea typeface="Lustria"/>
                <a:cs typeface="Lustria"/>
                <a:sym typeface="Lustria"/>
              </a:defRPr>
            </a:lvl7pPr>
            <a:lvl8pPr rtl="0">
              <a:spcBef>
                <a:spcPts val="0"/>
              </a:spcBef>
              <a:defRPr sz="5000">
                <a:solidFill>
                  <a:schemeClr val="dk2"/>
                </a:solidFill>
                <a:latin typeface="Lustria"/>
                <a:ea typeface="Lustria"/>
                <a:cs typeface="Lustria"/>
                <a:sym typeface="Lustria"/>
              </a:defRPr>
            </a:lvl8pPr>
            <a:lvl9pPr rtl="0">
              <a:spcBef>
                <a:spcPts val="0"/>
              </a:spcBef>
              <a:defRPr sz="5000">
                <a:solidFill>
                  <a:schemeClr val="dk2"/>
                </a:solidFill>
                <a:latin typeface="Lustria"/>
                <a:ea typeface="Lustria"/>
                <a:cs typeface="Lustria"/>
                <a:sym typeface="Lustria"/>
              </a:defRPr>
            </a:lvl9pPr>
          </a:lstStyle>
          <a:p/>
        </p:txBody>
      </p:sp>
      <p:sp>
        <p:nvSpPr>
          <p:cNvPr id="349" name="Shape 349"/>
          <p:cNvSpPr txBox="1"/>
          <p:nvPr>
            <p:ph idx="1" type="body"/>
          </p:nvPr>
        </p:nvSpPr>
        <p:spPr>
          <a:xfrm>
            <a:off x="685800" y="2027238"/>
            <a:ext cx="3657600" cy="639762"/>
          </a:xfrm>
          <a:prstGeom prst="rect">
            <a:avLst/>
          </a:prstGeom>
          <a:noFill/>
          <a:ln>
            <a:noFill/>
          </a:ln>
        </p:spPr>
        <p:txBody>
          <a:bodyPr anchorCtr="0" anchor="ctr" bIns="91425" lIns="91425" rIns="91425" tIns="91425"/>
          <a:lstStyle>
            <a:lvl1pPr indent="0" marL="0" rtl="0" algn="ctr">
              <a:spcBef>
                <a:spcPts val="0"/>
              </a:spcBef>
              <a:buClr>
                <a:schemeClr val="dk2"/>
              </a:buClr>
              <a:buFont typeface="Lustria"/>
              <a:buNone/>
              <a:defRPr b="1" sz="2400">
                <a:solidFill>
                  <a:schemeClr val="dk2"/>
                </a:solidFill>
              </a:defRPr>
            </a:lvl1pPr>
            <a:lvl2pPr indent="0" marL="457200" rtl="0">
              <a:spcBef>
                <a:spcPts val="0"/>
              </a:spcBef>
              <a:buFont typeface="Lustria"/>
              <a:buNone/>
              <a:defRPr b="1" sz="2000"/>
            </a:lvl2pPr>
            <a:lvl3pPr indent="0" marL="914400" rtl="0">
              <a:spcBef>
                <a:spcPts val="0"/>
              </a:spcBef>
              <a:buFont typeface="Lustria"/>
              <a:buNone/>
              <a:defRPr b="1" sz="1800"/>
            </a:lvl3pPr>
            <a:lvl4pPr indent="0" marL="1371600" rtl="0">
              <a:spcBef>
                <a:spcPts val="0"/>
              </a:spcBef>
              <a:buFont typeface="Lustria"/>
              <a:buNone/>
              <a:defRPr b="1" sz="1600"/>
            </a:lvl4pPr>
            <a:lvl5pPr indent="0" marL="1828800" rtl="0">
              <a:spcBef>
                <a:spcPts val="0"/>
              </a:spcBef>
              <a:buFont typeface="Lustria"/>
              <a:buNone/>
              <a:defRPr b="1" sz="1600"/>
            </a:lvl5pPr>
            <a:lvl6pPr indent="0" marL="2286000" rtl="0">
              <a:spcBef>
                <a:spcPts val="0"/>
              </a:spcBef>
              <a:buFont typeface="Lustria"/>
              <a:buNone/>
              <a:defRPr b="1" sz="1600"/>
            </a:lvl6pPr>
            <a:lvl7pPr indent="0" marL="2743200" rtl="0">
              <a:spcBef>
                <a:spcPts val="0"/>
              </a:spcBef>
              <a:buFont typeface="Lustria"/>
              <a:buNone/>
              <a:defRPr b="1" sz="1600"/>
            </a:lvl7pPr>
            <a:lvl8pPr indent="0" marL="3200400" rtl="0">
              <a:spcBef>
                <a:spcPts val="0"/>
              </a:spcBef>
              <a:buFont typeface="Lustria"/>
              <a:buNone/>
              <a:defRPr b="1" sz="1600"/>
            </a:lvl8pPr>
            <a:lvl9pPr indent="0" marL="3657600" rtl="0">
              <a:spcBef>
                <a:spcPts val="0"/>
              </a:spcBef>
              <a:buFont typeface="Lustria"/>
              <a:buNone/>
              <a:defRPr b="1" sz="1600"/>
            </a:lvl9pPr>
          </a:lstStyle>
          <a:p/>
        </p:txBody>
      </p:sp>
      <p:sp>
        <p:nvSpPr>
          <p:cNvPr id="350" name="Shape 350"/>
          <p:cNvSpPr txBox="1"/>
          <p:nvPr>
            <p:ph idx="2" type="body"/>
          </p:nvPr>
        </p:nvSpPr>
        <p:spPr>
          <a:xfrm>
            <a:off x="685800" y="2819400"/>
            <a:ext cx="3657600" cy="3048000"/>
          </a:xfrm>
          <a:prstGeom prst="rect">
            <a:avLst/>
          </a:prstGeom>
          <a:noFill/>
          <a:ln>
            <a:noFill/>
          </a:ln>
        </p:spPr>
        <p:txBody>
          <a:bodyPr anchorCtr="0" anchor="t" bIns="91425" lIns="91425" rIns="91425" tIns="91425"/>
          <a:lstStyle>
            <a:lvl1pPr rtl="0">
              <a:spcBef>
                <a:spcPts val="0"/>
              </a:spcBef>
              <a:defRPr sz="2000"/>
            </a:lvl1pPr>
            <a:lvl2pPr rtl="0">
              <a:spcBef>
                <a:spcPts val="0"/>
              </a:spcBef>
              <a:defRPr sz="1800"/>
            </a:lvl2pPr>
            <a:lvl3pPr rtl="0">
              <a:spcBef>
                <a:spcPts val="0"/>
              </a:spcBef>
              <a:defRPr sz="1800"/>
            </a:lvl3pPr>
            <a:lvl4pPr rtl="0">
              <a:spcBef>
                <a:spcPts val="0"/>
              </a:spcBef>
              <a:defRPr sz="1800"/>
            </a:lvl4pPr>
            <a:lvl5pPr rtl="0">
              <a:spcBef>
                <a:spcPts val="0"/>
              </a:spcBef>
              <a:defRPr sz="18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p:txBody>
      </p:sp>
      <p:sp>
        <p:nvSpPr>
          <p:cNvPr id="351" name="Shape 351"/>
          <p:cNvSpPr txBox="1"/>
          <p:nvPr>
            <p:ph idx="3" type="body"/>
          </p:nvPr>
        </p:nvSpPr>
        <p:spPr>
          <a:xfrm>
            <a:off x="4800600" y="2027238"/>
            <a:ext cx="3657600" cy="639762"/>
          </a:xfrm>
          <a:prstGeom prst="rect">
            <a:avLst/>
          </a:prstGeom>
          <a:noFill/>
          <a:ln>
            <a:noFill/>
          </a:ln>
        </p:spPr>
        <p:txBody>
          <a:bodyPr anchorCtr="0" anchor="ctr" bIns="91425" lIns="91425" rIns="91425" tIns="91425"/>
          <a:lstStyle>
            <a:lvl1pPr indent="0" marL="0" rtl="0" algn="ctr">
              <a:spcBef>
                <a:spcPts val="0"/>
              </a:spcBef>
              <a:buClr>
                <a:schemeClr val="dk2"/>
              </a:buClr>
              <a:buFont typeface="Lustria"/>
              <a:buNone/>
              <a:defRPr b="1" sz="2400">
                <a:solidFill>
                  <a:schemeClr val="dk2"/>
                </a:solidFill>
              </a:defRPr>
            </a:lvl1pPr>
            <a:lvl2pPr indent="0" marL="457200" rtl="0">
              <a:spcBef>
                <a:spcPts val="0"/>
              </a:spcBef>
              <a:buFont typeface="Lustria"/>
              <a:buNone/>
              <a:defRPr b="1" sz="2000"/>
            </a:lvl2pPr>
            <a:lvl3pPr indent="0" marL="914400" rtl="0">
              <a:spcBef>
                <a:spcPts val="0"/>
              </a:spcBef>
              <a:buFont typeface="Lustria"/>
              <a:buNone/>
              <a:defRPr b="1" sz="1800"/>
            </a:lvl3pPr>
            <a:lvl4pPr indent="0" marL="1371600" rtl="0">
              <a:spcBef>
                <a:spcPts val="0"/>
              </a:spcBef>
              <a:buFont typeface="Lustria"/>
              <a:buNone/>
              <a:defRPr b="1" sz="1600"/>
            </a:lvl4pPr>
            <a:lvl5pPr indent="0" marL="1828800" rtl="0">
              <a:spcBef>
                <a:spcPts val="0"/>
              </a:spcBef>
              <a:buFont typeface="Lustria"/>
              <a:buNone/>
              <a:defRPr b="1" sz="1600"/>
            </a:lvl5pPr>
            <a:lvl6pPr indent="0" marL="2286000" rtl="0">
              <a:spcBef>
                <a:spcPts val="0"/>
              </a:spcBef>
              <a:buFont typeface="Lustria"/>
              <a:buNone/>
              <a:defRPr b="1" sz="1600"/>
            </a:lvl6pPr>
            <a:lvl7pPr indent="0" marL="2743200" rtl="0">
              <a:spcBef>
                <a:spcPts val="0"/>
              </a:spcBef>
              <a:buFont typeface="Lustria"/>
              <a:buNone/>
              <a:defRPr b="1" sz="1600"/>
            </a:lvl7pPr>
            <a:lvl8pPr indent="0" marL="3200400" rtl="0">
              <a:spcBef>
                <a:spcPts val="0"/>
              </a:spcBef>
              <a:buFont typeface="Lustria"/>
              <a:buNone/>
              <a:defRPr b="1" sz="1600"/>
            </a:lvl8pPr>
            <a:lvl9pPr indent="0" marL="3657600" rtl="0">
              <a:spcBef>
                <a:spcPts val="0"/>
              </a:spcBef>
              <a:buFont typeface="Lustria"/>
              <a:buNone/>
              <a:defRPr b="1" sz="1600"/>
            </a:lvl9pPr>
          </a:lstStyle>
          <a:p/>
        </p:txBody>
      </p:sp>
      <p:sp>
        <p:nvSpPr>
          <p:cNvPr id="352" name="Shape 352"/>
          <p:cNvSpPr txBox="1"/>
          <p:nvPr>
            <p:ph idx="4" type="body"/>
          </p:nvPr>
        </p:nvSpPr>
        <p:spPr>
          <a:xfrm>
            <a:off x="4800600" y="2819400"/>
            <a:ext cx="3657600" cy="3048000"/>
          </a:xfrm>
          <a:prstGeom prst="rect">
            <a:avLst/>
          </a:prstGeom>
          <a:noFill/>
          <a:ln>
            <a:noFill/>
          </a:ln>
        </p:spPr>
        <p:txBody>
          <a:bodyPr anchorCtr="0" anchor="t" bIns="91425" lIns="91425" rIns="91425" tIns="91425"/>
          <a:lstStyle>
            <a:lvl1pPr rtl="0">
              <a:spcBef>
                <a:spcPts val="0"/>
              </a:spcBef>
              <a:defRPr sz="2000"/>
            </a:lvl1pPr>
            <a:lvl2pPr rtl="0">
              <a:spcBef>
                <a:spcPts val="0"/>
              </a:spcBef>
              <a:defRPr sz="1800"/>
            </a:lvl2pPr>
            <a:lvl3pPr rtl="0">
              <a:spcBef>
                <a:spcPts val="0"/>
              </a:spcBef>
              <a:defRPr sz="1800"/>
            </a:lvl3pPr>
            <a:lvl4pPr rtl="0">
              <a:spcBef>
                <a:spcPts val="0"/>
              </a:spcBef>
              <a:defRPr sz="1800"/>
            </a:lvl4pPr>
            <a:lvl5pPr rtl="0">
              <a:spcBef>
                <a:spcPts val="0"/>
              </a:spcBef>
              <a:defRPr sz="18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p:txBody>
      </p:sp>
      <p:sp>
        <p:nvSpPr>
          <p:cNvPr id="353" name="Shape 353"/>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spcBef>
                <a:spcPts val="0"/>
              </a:spcBef>
              <a:defRPr b="0" baseline="0" i="0" sz="1200" u="none" cap="none" strike="noStrike">
                <a:solidFill>
                  <a:srgbClr val="898989"/>
                </a:solidFill>
                <a:latin typeface="Lustria"/>
                <a:ea typeface="Lustria"/>
                <a:cs typeface="Lustria"/>
                <a:sym typeface="Lustria"/>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354" name="Shape 354"/>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355" name="Shape 355"/>
          <p:cNvSpPr txBox="1"/>
          <p:nvPr>
            <p:ph idx="12" type="sldNum"/>
          </p:nvPr>
        </p:nvSpPr>
        <p:spPr>
          <a:xfrm>
            <a:off x="4305300" y="6289675"/>
            <a:ext cx="533399" cy="365125"/>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898989"/>
              </a:buClr>
              <a:buSzPct val="25000"/>
              <a:buFont typeface="Lustria"/>
              <a:buNone/>
            </a:pPr>
            <a:fld id="{00000000-1234-1234-1234-123412341234}" type="slidenum">
              <a:rPr b="0" baseline="0" i="0" lang="en-US" sz="1200" u="none" cap="none" strike="noStrike">
                <a:solidFill>
                  <a:srgbClr val="898989"/>
                </a:solidFill>
                <a:latin typeface="Lustria"/>
                <a:ea typeface="Lustria"/>
                <a:cs typeface="Lustria"/>
                <a:sym typeface="Lustria"/>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363" name="Shape 363"/>
        <p:cNvGrpSpPr/>
        <p:nvPr/>
      </p:nvGrpSpPr>
      <p:grpSpPr>
        <a:xfrm>
          <a:off x="0" y="0"/>
          <a:ext cx="0" cy="0"/>
          <a:chOff x="0" y="0"/>
          <a:chExt cx="0" cy="0"/>
        </a:xfrm>
      </p:grpSpPr>
      <p:sp>
        <p:nvSpPr>
          <p:cNvPr id="364" name="Shape 364"/>
          <p:cNvSpPr txBox="1"/>
          <p:nvPr>
            <p:ph type="title"/>
          </p:nvPr>
        </p:nvSpPr>
        <p:spPr>
          <a:xfrm>
            <a:off x="685800" y="66675"/>
            <a:ext cx="7770812" cy="1371599"/>
          </a:xfrm>
          <a:prstGeom prst="rect">
            <a:avLst/>
          </a:prstGeom>
          <a:noFill/>
          <a:ln>
            <a:noFill/>
          </a:ln>
        </p:spPr>
        <p:txBody>
          <a:bodyPr anchorCtr="0" anchor="ctr" bIns="91425" lIns="91425" rIns="91425" tIns="91425"/>
          <a:lstStyle>
            <a:lvl1pPr rtl="0" algn="ctr">
              <a:spcBef>
                <a:spcPts val="0"/>
              </a:spcBef>
              <a:spcAft>
                <a:spcPts val="0"/>
              </a:spcAft>
              <a:defRPr sz="5000">
                <a:solidFill>
                  <a:schemeClr val="dk2"/>
                </a:solidFill>
                <a:latin typeface="Lustria"/>
                <a:ea typeface="Lustria"/>
                <a:cs typeface="Lustria"/>
                <a:sym typeface="Lustria"/>
              </a:defRPr>
            </a:lvl1pPr>
            <a:lvl2pPr rtl="0" algn="ctr">
              <a:spcBef>
                <a:spcPts val="0"/>
              </a:spcBef>
              <a:spcAft>
                <a:spcPts val="0"/>
              </a:spcAft>
              <a:defRPr sz="5000">
                <a:solidFill>
                  <a:schemeClr val="dk2"/>
                </a:solidFill>
                <a:latin typeface="Lustria"/>
                <a:ea typeface="Lustria"/>
                <a:cs typeface="Lustria"/>
                <a:sym typeface="Lustria"/>
              </a:defRPr>
            </a:lvl2pPr>
            <a:lvl3pPr rtl="0" algn="ctr">
              <a:spcBef>
                <a:spcPts val="0"/>
              </a:spcBef>
              <a:spcAft>
                <a:spcPts val="0"/>
              </a:spcAft>
              <a:defRPr sz="5000">
                <a:solidFill>
                  <a:schemeClr val="dk2"/>
                </a:solidFill>
                <a:latin typeface="Lustria"/>
                <a:ea typeface="Lustria"/>
                <a:cs typeface="Lustria"/>
                <a:sym typeface="Lustria"/>
              </a:defRPr>
            </a:lvl3pPr>
            <a:lvl4pPr rtl="0" algn="ctr">
              <a:spcBef>
                <a:spcPts val="0"/>
              </a:spcBef>
              <a:spcAft>
                <a:spcPts val="0"/>
              </a:spcAft>
              <a:defRPr sz="5000">
                <a:solidFill>
                  <a:schemeClr val="dk2"/>
                </a:solidFill>
                <a:latin typeface="Lustria"/>
                <a:ea typeface="Lustria"/>
                <a:cs typeface="Lustria"/>
                <a:sym typeface="Lustria"/>
              </a:defRPr>
            </a:lvl4pPr>
            <a:lvl5pPr rtl="0" algn="ctr">
              <a:spcBef>
                <a:spcPts val="0"/>
              </a:spcBef>
              <a:spcAft>
                <a:spcPts val="0"/>
              </a:spcAft>
              <a:defRPr sz="5000">
                <a:solidFill>
                  <a:schemeClr val="dk2"/>
                </a:solidFill>
                <a:latin typeface="Lustria"/>
                <a:ea typeface="Lustria"/>
                <a:cs typeface="Lustria"/>
                <a:sym typeface="Lustria"/>
              </a:defRPr>
            </a:lvl5pPr>
            <a:lvl6pPr marL="457200" rtl="0" algn="ctr">
              <a:spcBef>
                <a:spcPts val="0"/>
              </a:spcBef>
              <a:spcAft>
                <a:spcPts val="0"/>
              </a:spcAft>
              <a:defRPr sz="5000">
                <a:solidFill>
                  <a:schemeClr val="dk2"/>
                </a:solidFill>
                <a:latin typeface="Lustria"/>
                <a:ea typeface="Lustria"/>
                <a:cs typeface="Lustria"/>
                <a:sym typeface="Lustria"/>
              </a:defRPr>
            </a:lvl6pPr>
            <a:lvl7pPr marL="914400" rtl="0" algn="ctr">
              <a:spcBef>
                <a:spcPts val="0"/>
              </a:spcBef>
              <a:spcAft>
                <a:spcPts val="0"/>
              </a:spcAft>
              <a:defRPr sz="5000">
                <a:solidFill>
                  <a:schemeClr val="dk2"/>
                </a:solidFill>
                <a:latin typeface="Lustria"/>
                <a:ea typeface="Lustria"/>
                <a:cs typeface="Lustria"/>
                <a:sym typeface="Lustria"/>
              </a:defRPr>
            </a:lvl7pPr>
            <a:lvl8pPr marL="1371600" rtl="0" algn="ctr">
              <a:spcBef>
                <a:spcPts val="0"/>
              </a:spcBef>
              <a:spcAft>
                <a:spcPts val="0"/>
              </a:spcAft>
              <a:defRPr sz="5000">
                <a:solidFill>
                  <a:schemeClr val="dk2"/>
                </a:solidFill>
                <a:latin typeface="Lustria"/>
                <a:ea typeface="Lustria"/>
                <a:cs typeface="Lustria"/>
                <a:sym typeface="Lustria"/>
              </a:defRPr>
            </a:lvl8pPr>
            <a:lvl9pPr marL="1828800" rtl="0" algn="ctr">
              <a:spcBef>
                <a:spcPts val="0"/>
              </a:spcBef>
              <a:spcAft>
                <a:spcPts val="0"/>
              </a:spcAft>
              <a:defRPr sz="5000">
                <a:solidFill>
                  <a:schemeClr val="dk2"/>
                </a:solidFill>
                <a:latin typeface="Lustria"/>
                <a:ea typeface="Lustria"/>
                <a:cs typeface="Lustria"/>
                <a:sym typeface="Lustria"/>
              </a:defRPr>
            </a:lvl9pPr>
          </a:lstStyle>
          <a:p/>
        </p:txBody>
      </p:sp>
      <p:sp>
        <p:nvSpPr>
          <p:cNvPr id="365" name="Shape 365"/>
          <p:cNvSpPr txBox="1"/>
          <p:nvPr>
            <p:ph idx="1" type="body"/>
          </p:nvPr>
        </p:nvSpPr>
        <p:spPr>
          <a:xfrm rot="5400000">
            <a:off x="2742405" y="153193"/>
            <a:ext cx="3657600" cy="7770812"/>
          </a:xfrm>
          <a:prstGeom prst="rect">
            <a:avLst/>
          </a:prstGeom>
          <a:noFill/>
          <a:ln>
            <a:noFill/>
          </a:ln>
        </p:spPr>
        <p:txBody>
          <a:bodyPr anchorCtr="0" anchor="t" bIns="91425" lIns="91425" rIns="91425" tIns="91425"/>
          <a:lstStyle>
            <a:lvl1pPr indent="-304800" marL="457200" rtl="0" algn="l">
              <a:spcBef>
                <a:spcPts val="2000"/>
              </a:spcBef>
              <a:spcAft>
                <a:spcPts val="0"/>
              </a:spcAft>
              <a:buClr>
                <a:srgbClr val="8E887C"/>
              </a:buClr>
              <a:buFont typeface="Noto Sans Symbols"/>
              <a:buChar char="❧"/>
              <a:defRPr sz="2400">
                <a:solidFill>
                  <a:schemeClr val="dk2"/>
                </a:solidFill>
                <a:latin typeface="Lustria"/>
                <a:ea typeface="Lustria"/>
                <a:cs typeface="Lustria"/>
                <a:sym typeface="Lustria"/>
              </a:defRPr>
            </a:lvl1pPr>
            <a:lvl2pPr indent="-317500" marL="914400" rtl="0" algn="l">
              <a:spcBef>
                <a:spcPts val="600"/>
              </a:spcBef>
              <a:spcAft>
                <a:spcPts val="0"/>
              </a:spcAft>
              <a:buClr>
                <a:srgbClr val="47443E"/>
              </a:buClr>
              <a:buFont typeface="Noto Sans Symbols"/>
              <a:buChar char="❧"/>
              <a:defRPr sz="2200">
                <a:solidFill>
                  <a:schemeClr val="dk2"/>
                </a:solidFill>
                <a:latin typeface="Lustria"/>
                <a:ea typeface="Lustria"/>
                <a:cs typeface="Lustria"/>
                <a:sym typeface="Lustria"/>
              </a:defRPr>
            </a:lvl2pPr>
            <a:lvl3pPr indent="-330200" marL="1371600" rtl="0" algn="l">
              <a:spcBef>
                <a:spcPts val="600"/>
              </a:spcBef>
              <a:spcAft>
                <a:spcPts val="0"/>
              </a:spcAft>
              <a:buClr>
                <a:srgbClr val="8E887C"/>
              </a:buClr>
              <a:buFont typeface="Noto Sans Symbols"/>
              <a:buChar char="❧"/>
              <a:defRPr sz="2000">
                <a:solidFill>
                  <a:schemeClr val="dk2"/>
                </a:solidFill>
                <a:latin typeface="Lustria"/>
                <a:ea typeface="Lustria"/>
                <a:cs typeface="Lustria"/>
                <a:sym typeface="Lustria"/>
              </a:defRPr>
            </a:lvl3pPr>
            <a:lvl4pPr indent="-330200" marL="1828800" rtl="0" algn="l">
              <a:spcBef>
                <a:spcPts val="600"/>
              </a:spcBef>
              <a:spcAft>
                <a:spcPts val="0"/>
              </a:spcAft>
              <a:buClr>
                <a:srgbClr val="47443E"/>
              </a:buClr>
              <a:buFont typeface="Noto Sans Symbols"/>
              <a:buChar char="❧"/>
              <a:defRPr sz="2000">
                <a:solidFill>
                  <a:schemeClr val="dk2"/>
                </a:solidFill>
                <a:latin typeface="Lustria"/>
                <a:ea typeface="Lustria"/>
                <a:cs typeface="Lustria"/>
                <a:sym typeface="Lustria"/>
              </a:defRPr>
            </a:lvl4pPr>
            <a:lvl5pPr indent="-330200" marL="2286000" rtl="0" algn="l">
              <a:spcBef>
                <a:spcPts val="600"/>
              </a:spcBef>
              <a:spcAft>
                <a:spcPts val="0"/>
              </a:spcAft>
              <a:buClr>
                <a:srgbClr val="8E887C"/>
              </a:buClr>
              <a:buFont typeface="Noto Sans Symbols"/>
              <a:buChar char="❧"/>
              <a:defRPr sz="2000">
                <a:solidFill>
                  <a:schemeClr val="dk2"/>
                </a:solidFill>
                <a:latin typeface="Lustria"/>
                <a:ea typeface="Lustria"/>
                <a:cs typeface="Lustria"/>
                <a:sym typeface="Lustria"/>
              </a:defRPr>
            </a:lvl5pPr>
            <a:lvl6pPr indent="-101600" marL="2514600" rtl="0" algn="l">
              <a:spcBef>
                <a:spcPts val="400"/>
              </a:spcBef>
              <a:buClr>
                <a:schemeClr val="dk1"/>
              </a:buClr>
              <a:buFont typeface="Arial"/>
              <a:buChar char="•"/>
              <a:defRPr sz="2000">
                <a:solidFill>
                  <a:schemeClr val="dk1"/>
                </a:solidFill>
                <a:latin typeface="Lustria"/>
                <a:ea typeface="Lustria"/>
                <a:cs typeface="Lustria"/>
                <a:sym typeface="Lustria"/>
              </a:defRPr>
            </a:lvl6pPr>
            <a:lvl7pPr indent="-101600" marL="2971800" rtl="0" algn="l">
              <a:spcBef>
                <a:spcPts val="400"/>
              </a:spcBef>
              <a:buClr>
                <a:schemeClr val="dk1"/>
              </a:buClr>
              <a:buFont typeface="Arial"/>
              <a:buChar char="•"/>
              <a:defRPr sz="2000">
                <a:solidFill>
                  <a:schemeClr val="dk1"/>
                </a:solidFill>
                <a:latin typeface="Lustria"/>
                <a:ea typeface="Lustria"/>
                <a:cs typeface="Lustria"/>
                <a:sym typeface="Lustria"/>
              </a:defRPr>
            </a:lvl7pPr>
            <a:lvl8pPr indent="-101600" marL="3429000" rtl="0" algn="l">
              <a:spcBef>
                <a:spcPts val="400"/>
              </a:spcBef>
              <a:buClr>
                <a:schemeClr val="dk1"/>
              </a:buClr>
              <a:buFont typeface="Arial"/>
              <a:buChar char="•"/>
              <a:defRPr sz="2000">
                <a:solidFill>
                  <a:schemeClr val="dk1"/>
                </a:solidFill>
                <a:latin typeface="Lustria"/>
                <a:ea typeface="Lustria"/>
                <a:cs typeface="Lustria"/>
                <a:sym typeface="Lustria"/>
              </a:defRPr>
            </a:lvl8pPr>
            <a:lvl9pPr indent="-101600" marL="3886200" rtl="0" algn="l">
              <a:spcBef>
                <a:spcPts val="400"/>
              </a:spcBef>
              <a:buClr>
                <a:schemeClr val="dk1"/>
              </a:buClr>
              <a:buFont typeface="Arial"/>
              <a:buChar char="•"/>
              <a:defRPr sz="2000">
                <a:solidFill>
                  <a:schemeClr val="dk1"/>
                </a:solidFill>
                <a:latin typeface="Lustria"/>
                <a:ea typeface="Lustria"/>
                <a:cs typeface="Lustria"/>
                <a:sym typeface="Lustria"/>
              </a:defRPr>
            </a:lvl9pPr>
          </a:lstStyle>
          <a:p/>
        </p:txBody>
      </p:sp>
      <p:sp>
        <p:nvSpPr>
          <p:cNvPr id="366" name="Shape 366"/>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spcBef>
                <a:spcPts val="0"/>
              </a:spcBef>
              <a:defRPr b="0" baseline="0" i="0" sz="1200" u="none" cap="none" strike="noStrike">
                <a:solidFill>
                  <a:srgbClr val="898989"/>
                </a:solidFill>
                <a:latin typeface="Lustria"/>
                <a:ea typeface="Lustria"/>
                <a:cs typeface="Lustria"/>
                <a:sym typeface="Lustria"/>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367" name="Shape 367"/>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368" name="Shape 368"/>
          <p:cNvSpPr txBox="1"/>
          <p:nvPr>
            <p:ph idx="12" type="sldNum"/>
          </p:nvPr>
        </p:nvSpPr>
        <p:spPr>
          <a:xfrm>
            <a:off x="4305300" y="6289675"/>
            <a:ext cx="533399" cy="365125"/>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898989"/>
              </a:buClr>
              <a:buSzPct val="25000"/>
              <a:buFont typeface="Lustria"/>
              <a:buNone/>
            </a:pPr>
            <a:fld id="{00000000-1234-1234-1234-123412341234}" type="slidenum">
              <a:rPr b="0" baseline="0" i="0" lang="en-US" sz="1200" u="none" cap="none" strike="noStrike">
                <a:solidFill>
                  <a:srgbClr val="898989"/>
                </a:solidFill>
                <a:latin typeface="Lustria"/>
                <a:ea typeface="Lustria"/>
                <a:cs typeface="Lustria"/>
                <a:sym typeface="Lustria"/>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376" name="Shape 376"/>
        <p:cNvGrpSpPr/>
        <p:nvPr/>
      </p:nvGrpSpPr>
      <p:grpSpPr>
        <a:xfrm>
          <a:off x="0" y="0"/>
          <a:ext cx="0" cy="0"/>
          <a:chOff x="0" y="0"/>
          <a:chExt cx="0" cy="0"/>
        </a:xfrm>
      </p:grpSpPr>
      <p:sp>
        <p:nvSpPr>
          <p:cNvPr id="377" name="Shape 377"/>
          <p:cNvSpPr txBox="1"/>
          <p:nvPr>
            <p:ph type="title"/>
          </p:nvPr>
        </p:nvSpPr>
        <p:spPr>
          <a:xfrm rot="5400000">
            <a:off x="5262281" y="2438399"/>
            <a:ext cx="5325036" cy="1524000"/>
          </a:xfrm>
          <a:prstGeom prst="rect">
            <a:avLst/>
          </a:prstGeom>
          <a:noFill/>
          <a:ln>
            <a:noFill/>
          </a:ln>
        </p:spPr>
        <p:txBody>
          <a:bodyPr anchorCtr="0" anchor="ctr" bIns="91425" lIns="91425" rIns="91425" tIns="91425"/>
          <a:lstStyle>
            <a:lvl1pPr rtl="0" algn="ctr">
              <a:spcBef>
                <a:spcPts val="0"/>
              </a:spcBef>
              <a:spcAft>
                <a:spcPts val="0"/>
              </a:spcAft>
              <a:defRPr sz="5000">
                <a:solidFill>
                  <a:schemeClr val="dk2"/>
                </a:solidFill>
                <a:latin typeface="Lustria"/>
                <a:ea typeface="Lustria"/>
                <a:cs typeface="Lustria"/>
                <a:sym typeface="Lustria"/>
              </a:defRPr>
            </a:lvl1pPr>
            <a:lvl2pPr rtl="0" algn="ctr">
              <a:spcBef>
                <a:spcPts val="0"/>
              </a:spcBef>
              <a:spcAft>
                <a:spcPts val="0"/>
              </a:spcAft>
              <a:defRPr sz="5000">
                <a:solidFill>
                  <a:schemeClr val="dk2"/>
                </a:solidFill>
                <a:latin typeface="Lustria"/>
                <a:ea typeface="Lustria"/>
                <a:cs typeface="Lustria"/>
                <a:sym typeface="Lustria"/>
              </a:defRPr>
            </a:lvl2pPr>
            <a:lvl3pPr rtl="0" algn="ctr">
              <a:spcBef>
                <a:spcPts val="0"/>
              </a:spcBef>
              <a:spcAft>
                <a:spcPts val="0"/>
              </a:spcAft>
              <a:defRPr sz="5000">
                <a:solidFill>
                  <a:schemeClr val="dk2"/>
                </a:solidFill>
                <a:latin typeface="Lustria"/>
                <a:ea typeface="Lustria"/>
                <a:cs typeface="Lustria"/>
                <a:sym typeface="Lustria"/>
              </a:defRPr>
            </a:lvl3pPr>
            <a:lvl4pPr rtl="0" algn="ctr">
              <a:spcBef>
                <a:spcPts val="0"/>
              </a:spcBef>
              <a:spcAft>
                <a:spcPts val="0"/>
              </a:spcAft>
              <a:defRPr sz="5000">
                <a:solidFill>
                  <a:schemeClr val="dk2"/>
                </a:solidFill>
                <a:latin typeface="Lustria"/>
                <a:ea typeface="Lustria"/>
                <a:cs typeface="Lustria"/>
                <a:sym typeface="Lustria"/>
              </a:defRPr>
            </a:lvl4pPr>
            <a:lvl5pPr rtl="0" algn="ctr">
              <a:spcBef>
                <a:spcPts val="0"/>
              </a:spcBef>
              <a:spcAft>
                <a:spcPts val="0"/>
              </a:spcAft>
              <a:defRPr sz="5000">
                <a:solidFill>
                  <a:schemeClr val="dk2"/>
                </a:solidFill>
                <a:latin typeface="Lustria"/>
                <a:ea typeface="Lustria"/>
                <a:cs typeface="Lustria"/>
                <a:sym typeface="Lustria"/>
              </a:defRPr>
            </a:lvl5pPr>
            <a:lvl6pPr marL="457200" rtl="0" algn="ctr">
              <a:spcBef>
                <a:spcPts val="0"/>
              </a:spcBef>
              <a:spcAft>
                <a:spcPts val="0"/>
              </a:spcAft>
              <a:defRPr sz="5000">
                <a:solidFill>
                  <a:schemeClr val="dk2"/>
                </a:solidFill>
                <a:latin typeface="Lustria"/>
                <a:ea typeface="Lustria"/>
                <a:cs typeface="Lustria"/>
                <a:sym typeface="Lustria"/>
              </a:defRPr>
            </a:lvl6pPr>
            <a:lvl7pPr marL="914400" rtl="0" algn="ctr">
              <a:spcBef>
                <a:spcPts val="0"/>
              </a:spcBef>
              <a:spcAft>
                <a:spcPts val="0"/>
              </a:spcAft>
              <a:defRPr sz="5000">
                <a:solidFill>
                  <a:schemeClr val="dk2"/>
                </a:solidFill>
                <a:latin typeface="Lustria"/>
                <a:ea typeface="Lustria"/>
                <a:cs typeface="Lustria"/>
                <a:sym typeface="Lustria"/>
              </a:defRPr>
            </a:lvl7pPr>
            <a:lvl8pPr marL="1371600" rtl="0" algn="ctr">
              <a:spcBef>
                <a:spcPts val="0"/>
              </a:spcBef>
              <a:spcAft>
                <a:spcPts val="0"/>
              </a:spcAft>
              <a:defRPr sz="5000">
                <a:solidFill>
                  <a:schemeClr val="dk2"/>
                </a:solidFill>
                <a:latin typeface="Lustria"/>
                <a:ea typeface="Lustria"/>
                <a:cs typeface="Lustria"/>
                <a:sym typeface="Lustria"/>
              </a:defRPr>
            </a:lvl8pPr>
            <a:lvl9pPr marL="1828800" rtl="0" algn="ctr">
              <a:spcBef>
                <a:spcPts val="0"/>
              </a:spcBef>
              <a:spcAft>
                <a:spcPts val="0"/>
              </a:spcAft>
              <a:defRPr sz="5000">
                <a:solidFill>
                  <a:schemeClr val="dk2"/>
                </a:solidFill>
                <a:latin typeface="Lustria"/>
                <a:ea typeface="Lustria"/>
                <a:cs typeface="Lustria"/>
                <a:sym typeface="Lustria"/>
              </a:defRPr>
            </a:lvl9pPr>
          </a:lstStyle>
          <a:p/>
        </p:txBody>
      </p:sp>
      <p:sp>
        <p:nvSpPr>
          <p:cNvPr id="378" name="Shape 378"/>
          <p:cNvSpPr txBox="1"/>
          <p:nvPr>
            <p:ph idx="1" type="body"/>
          </p:nvPr>
        </p:nvSpPr>
        <p:spPr>
          <a:xfrm rot="5400000">
            <a:off x="968187" y="255494"/>
            <a:ext cx="5325036" cy="5889811"/>
          </a:xfrm>
          <a:prstGeom prst="rect">
            <a:avLst/>
          </a:prstGeom>
          <a:noFill/>
          <a:ln>
            <a:noFill/>
          </a:ln>
        </p:spPr>
        <p:txBody>
          <a:bodyPr anchorCtr="0" anchor="t" bIns="91425" lIns="91425" rIns="91425" tIns="91425"/>
          <a:lstStyle>
            <a:lvl1pPr indent="-304800" marL="457200" rtl="0" algn="l">
              <a:spcBef>
                <a:spcPts val="2000"/>
              </a:spcBef>
              <a:spcAft>
                <a:spcPts val="0"/>
              </a:spcAft>
              <a:buClr>
                <a:srgbClr val="8E887C"/>
              </a:buClr>
              <a:buFont typeface="Noto Sans Symbols"/>
              <a:buChar char="❧"/>
              <a:defRPr sz="2400">
                <a:solidFill>
                  <a:schemeClr val="dk2"/>
                </a:solidFill>
                <a:latin typeface="Lustria"/>
                <a:ea typeface="Lustria"/>
                <a:cs typeface="Lustria"/>
                <a:sym typeface="Lustria"/>
              </a:defRPr>
            </a:lvl1pPr>
            <a:lvl2pPr indent="-317500" marL="914400" rtl="0" algn="l">
              <a:spcBef>
                <a:spcPts val="600"/>
              </a:spcBef>
              <a:spcAft>
                <a:spcPts val="0"/>
              </a:spcAft>
              <a:buClr>
                <a:srgbClr val="47443E"/>
              </a:buClr>
              <a:buFont typeface="Noto Sans Symbols"/>
              <a:buChar char="❧"/>
              <a:defRPr sz="2200">
                <a:solidFill>
                  <a:schemeClr val="dk2"/>
                </a:solidFill>
                <a:latin typeface="Lustria"/>
                <a:ea typeface="Lustria"/>
                <a:cs typeface="Lustria"/>
                <a:sym typeface="Lustria"/>
              </a:defRPr>
            </a:lvl2pPr>
            <a:lvl3pPr indent="-330200" marL="1371600" rtl="0" algn="l">
              <a:spcBef>
                <a:spcPts val="600"/>
              </a:spcBef>
              <a:spcAft>
                <a:spcPts val="0"/>
              </a:spcAft>
              <a:buClr>
                <a:srgbClr val="8E887C"/>
              </a:buClr>
              <a:buFont typeface="Noto Sans Symbols"/>
              <a:buChar char="❧"/>
              <a:defRPr sz="2000">
                <a:solidFill>
                  <a:schemeClr val="dk2"/>
                </a:solidFill>
                <a:latin typeface="Lustria"/>
                <a:ea typeface="Lustria"/>
                <a:cs typeface="Lustria"/>
                <a:sym typeface="Lustria"/>
              </a:defRPr>
            </a:lvl3pPr>
            <a:lvl4pPr indent="-330200" marL="1828800" rtl="0" algn="l">
              <a:spcBef>
                <a:spcPts val="600"/>
              </a:spcBef>
              <a:spcAft>
                <a:spcPts val="0"/>
              </a:spcAft>
              <a:buClr>
                <a:srgbClr val="47443E"/>
              </a:buClr>
              <a:buFont typeface="Noto Sans Symbols"/>
              <a:buChar char="❧"/>
              <a:defRPr sz="2000">
                <a:solidFill>
                  <a:schemeClr val="dk2"/>
                </a:solidFill>
                <a:latin typeface="Lustria"/>
                <a:ea typeface="Lustria"/>
                <a:cs typeface="Lustria"/>
                <a:sym typeface="Lustria"/>
              </a:defRPr>
            </a:lvl4pPr>
            <a:lvl5pPr indent="-330200" marL="2286000" rtl="0" algn="l">
              <a:spcBef>
                <a:spcPts val="600"/>
              </a:spcBef>
              <a:spcAft>
                <a:spcPts val="0"/>
              </a:spcAft>
              <a:buClr>
                <a:srgbClr val="8E887C"/>
              </a:buClr>
              <a:buFont typeface="Noto Sans Symbols"/>
              <a:buChar char="❧"/>
              <a:defRPr sz="2000">
                <a:solidFill>
                  <a:schemeClr val="dk2"/>
                </a:solidFill>
                <a:latin typeface="Lustria"/>
                <a:ea typeface="Lustria"/>
                <a:cs typeface="Lustria"/>
                <a:sym typeface="Lustria"/>
              </a:defRPr>
            </a:lvl5pPr>
            <a:lvl6pPr indent="-101600" marL="2514600" rtl="0" algn="l">
              <a:spcBef>
                <a:spcPts val="400"/>
              </a:spcBef>
              <a:buClr>
                <a:schemeClr val="dk1"/>
              </a:buClr>
              <a:buFont typeface="Arial"/>
              <a:buChar char="•"/>
              <a:defRPr sz="2000">
                <a:solidFill>
                  <a:schemeClr val="dk1"/>
                </a:solidFill>
                <a:latin typeface="Lustria"/>
                <a:ea typeface="Lustria"/>
                <a:cs typeface="Lustria"/>
                <a:sym typeface="Lustria"/>
              </a:defRPr>
            </a:lvl6pPr>
            <a:lvl7pPr indent="-101600" marL="2971800" rtl="0" algn="l">
              <a:spcBef>
                <a:spcPts val="400"/>
              </a:spcBef>
              <a:buClr>
                <a:schemeClr val="dk1"/>
              </a:buClr>
              <a:buFont typeface="Arial"/>
              <a:buChar char="•"/>
              <a:defRPr sz="2000">
                <a:solidFill>
                  <a:schemeClr val="dk1"/>
                </a:solidFill>
                <a:latin typeface="Lustria"/>
                <a:ea typeface="Lustria"/>
                <a:cs typeface="Lustria"/>
                <a:sym typeface="Lustria"/>
              </a:defRPr>
            </a:lvl7pPr>
            <a:lvl8pPr indent="-101600" marL="3429000" rtl="0" algn="l">
              <a:spcBef>
                <a:spcPts val="400"/>
              </a:spcBef>
              <a:buClr>
                <a:schemeClr val="dk1"/>
              </a:buClr>
              <a:buFont typeface="Arial"/>
              <a:buChar char="•"/>
              <a:defRPr sz="2000">
                <a:solidFill>
                  <a:schemeClr val="dk1"/>
                </a:solidFill>
                <a:latin typeface="Lustria"/>
                <a:ea typeface="Lustria"/>
                <a:cs typeface="Lustria"/>
                <a:sym typeface="Lustria"/>
              </a:defRPr>
            </a:lvl8pPr>
            <a:lvl9pPr indent="-101600" marL="3886200" rtl="0" algn="l">
              <a:spcBef>
                <a:spcPts val="400"/>
              </a:spcBef>
              <a:buClr>
                <a:schemeClr val="dk1"/>
              </a:buClr>
              <a:buFont typeface="Arial"/>
              <a:buChar char="•"/>
              <a:defRPr sz="2000">
                <a:solidFill>
                  <a:schemeClr val="dk1"/>
                </a:solidFill>
                <a:latin typeface="Lustria"/>
                <a:ea typeface="Lustria"/>
                <a:cs typeface="Lustria"/>
                <a:sym typeface="Lustria"/>
              </a:defRPr>
            </a:lvl9pPr>
          </a:lstStyle>
          <a:p/>
        </p:txBody>
      </p:sp>
      <p:sp>
        <p:nvSpPr>
          <p:cNvPr id="379" name="Shape 379"/>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spcBef>
                <a:spcPts val="0"/>
              </a:spcBef>
              <a:defRPr b="0" baseline="0" i="0" sz="1200" u="none" cap="none" strike="noStrike">
                <a:solidFill>
                  <a:srgbClr val="898989"/>
                </a:solidFill>
                <a:latin typeface="Lustria"/>
                <a:ea typeface="Lustria"/>
                <a:cs typeface="Lustria"/>
                <a:sym typeface="Lustria"/>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380" name="Shape 380"/>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381" name="Shape 381"/>
          <p:cNvSpPr txBox="1"/>
          <p:nvPr>
            <p:ph idx="12" type="sldNum"/>
          </p:nvPr>
        </p:nvSpPr>
        <p:spPr>
          <a:xfrm>
            <a:off x="4305300" y="6289675"/>
            <a:ext cx="533399" cy="365125"/>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898989"/>
              </a:buClr>
              <a:buSzPct val="25000"/>
              <a:buFont typeface="Lustria"/>
              <a:buNone/>
            </a:pPr>
            <a:fld id="{00000000-1234-1234-1234-123412341234}" type="slidenum">
              <a:rPr b="0" baseline="0" i="0" lang="en-US" sz="1200" u="none" cap="none" strike="noStrike">
                <a:solidFill>
                  <a:srgbClr val="898989"/>
                </a:solidFill>
                <a:latin typeface="Lustria"/>
                <a:ea typeface="Lustria"/>
                <a:cs typeface="Lustria"/>
                <a:sym typeface="Lustria"/>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32" name="Shape 32"/>
        <p:cNvGrpSpPr/>
        <p:nvPr/>
      </p:nvGrpSpPr>
      <p:grpSpPr>
        <a:xfrm>
          <a:off x="0" y="0"/>
          <a:ext cx="0" cy="0"/>
          <a:chOff x="0" y="0"/>
          <a:chExt cx="0" cy="0"/>
        </a:xfrm>
      </p:grpSpPr>
      <p:sp>
        <p:nvSpPr>
          <p:cNvPr id="33" name="Shape 33"/>
          <p:cNvSpPr txBox="1"/>
          <p:nvPr>
            <p:ph type="title"/>
          </p:nvPr>
        </p:nvSpPr>
        <p:spPr>
          <a:xfrm>
            <a:off x="4799012" y="914400"/>
            <a:ext cx="3657600" cy="1161287"/>
          </a:xfrm>
          <a:prstGeom prst="rect">
            <a:avLst/>
          </a:prstGeom>
          <a:noFill/>
          <a:ln>
            <a:noFill/>
          </a:ln>
        </p:spPr>
        <p:txBody>
          <a:bodyPr anchorCtr="0" anchor="b" bIns="91425" lIns="91425" rIns="91425" tIns="91425"/>
          <a:lstStyle>
            <a:lvl1pPr rtl="0" algn="ctr">
              <a:spcBef>
                <a:spcPts val="0"/>
              </a:spcBef>
              <a:buClr>
                <a:schemeClr val="dk2"/>
              </a:buClr>
              <a:buFont typeface="Lustria"/>
              <a:buNone/>
              <a:defRPr b="0" sz="3800">
                <a:solidFill>
                  <a:schemeClr val="dk2"/>
                </a:solidFill>
                <a:latin typeface="Lustria"/>
                <a:ea typeface="Lustria"/>
                <a:cs typeface="Lustria"/>
                <a:sym typeface="Lustria"/>
              </a:defRPr>
            </a:lvl1pPr>
            <a:lvl2pPr rtl="0">
              <a:spcBef>
                <a:spcPts val="0"/>
              </a:spcBef>
              <a:defRPr sz="5000">
                <a:solidFill>
                  <a:schemeClr val="dk2"/>
                </a:solidFill>
                <a:latin typeface="Lustria"/>
                <a:ea typeface="Lustria"/>
                <a:cs typeface="Lustria"/>
                <a:sym typeface="Lustria"/>
              </a:defRPr>
            </a:lvl2pPr>
            <a:lvl3pPr rtl="0">
              <a:spcBef>
                <a:spcPts val="0"/>
              </a:spcBef>
              <a:defRPr sz="5000">
                <a:solidFill>
                  <a:schemeClr val="dk2"/>
                </a:solidFill>
                <a:latin typeface="Lustria"/>
                <a:ea typeface="Lustria"/>
                <a:cs typeface="Lustria"/>
                <a:sym typeface="Lustria"/>
              </a:defRPr>
            </a:lvl3pPr>
            <a:lvl4pPr rtl="0">
              <a:spcBef>
                <a:spcPts val="0"/>
              </a:spcBef>
              <a:defRPr sz="5000">
                <a:solidFill>
                  <a:schemeClr val="dk2"/>
                </a:solidFill>
                <a:latin typeface="Lustria"/>
                <a:ea typeface="Lustria"/>
                <a:cs typeface="Lustria"/>
                <a:sym typeface="Lustria"/>
              </a:defRPr>
            </a:lvl4pPr>
            <a:lvl5pPr rtl="0">
              <a:spcBef>
                <a:spcPts val="0"/>
              </a:spcBef>
              <a:defRPr sz="5000">
                <a:solidFill>
                  <a:schemeClr val="dk2"/>
                </a:solidFill>
                <a:latin typeface="Lustria"/>
                <a:ea typeface="Lustria"/>
                <a:cs typeface="Lustria"/>
                <a:sym typeface="Lustria"/>
              </a:defRPr>
            </a:lvl5pPr>
            <a:lvl6pPr rtl="0">
              <a:spcBef>
                <a:spcPts val="0"/>
              </a:spcBef>
              <a:defRPr sz="5000">
                <a:solidFill>
                  <a:schemeClr val="dk2"/>
                </a:solidFill>
                <a:latin typeface="Lustria"/>
                <a:ea typeface="Lustria"/>
                <a:cs typeface="Lustria"/>
                <a:sym typeface="Lustria"/>
              </a:defRPr>
            </a:lvl6pPr>
            <a:lvl7pPr rtl="0">
              <a:spcBef>
                <a:spcPts val="0"/>
              </a:spcBef>
              <a:defRPr sz="5000">
                <a:solidFill>
                  <a:schemeClr val="dk2"/>
                </a:solidFill>
                <a:latin typeface="Lustria"/>
                <a:ea typeface="Lustria"/>
                <a:cs typeface="Lustria"/>
                <a:sym typeface="Lustria"/>
              </a:defRPr>
            </a:lvl7pPr>
            <a:lvl8pPr rtl="0">
              <a:spcBef>
                <a:spcPts val="0"/>
              </a:spcBef>
              <a:defRPr sz="5000">
                <a:solidFill>
                  <a:schemeClr val="dk2"/>
                </a:solidFill>
                <a:latin typeface="Lustria"/>
                <a:ea typeface="Lustria"/>
                <a:cs typeface="Lustria"/>
                <a:sym typeface="Lustria"/>
              </a:defRPr>
            </a:lvl8pPr>
            <a:lvl9pPr rtl="0">
              <a:spcBef>
                <a:spcPts val="0"/>
              </a:spcBef>
              <a:defRPr sz="5000">
                <a:solidFill>
                  <a:schemeClr val="dk2"/>
                </a:solidFill>
                <a:latin typeface="Lustria"/>
                <a:ea typeface="Lustria"/>
                <a:cs typeface="Lustria"/>
                <a:sym typeface="Lustria"/>
              </a:defRPr>
            </a:lvl9pPr>
          </a:lstStyle>
          <a:p/>
        </p:txBody>
      </p:sp>
      <p:sp>
        <p:nvSpPr>
          <p:cNvPr id="34" name="Shape 34"/>
          <p:cNvSpPr/>
          <p:nvPr>
            <p:ph idx="2" type="pic"/>
          </p:nvPr>
        </p:nvSpPr>
        <p:spPr>
          <a:xfrm>
            <a:off x="658906" y="457200"/>
            <a:ext cx="3657600" cy="5413247"/>
          </a:xfrm>
          <a:prstGeom prst="rect">
            <a:avLst/>
          </a:prstGeom>
          <a:noFill/>
          <a:ln cap="flat" cmpd="sng" w="101600">
            <a:solidFill>
              <a:schemeClr val="dk1"/>
            </a:solidFill>
            <a:prstDash val="solid"/>
            <a:miter/>
            <a:headEnd len="med" w="med" type="none"/>
            <a:tailEnd len="med" w="med" type="none"/>
          </a:ln>
        </p:spPr>
        <p:txBody>
          <a:bodyPr anchorCtr="0" anchor="t" bIns="91425" lIns="91425" rIns="91425" tIns="91425"/>
          <a:lstStyle>
            <a:lvl1pPr indent="0" marL="0" marR="0" rtl="0" algn="r">
              <a:spcBef>
                <a:spcPts val="0"/>
              </a:spcBef>
              <a:buClr>
                <a:srgbClr val="898989"/>
              </a:buClr>
              <a:buFont typeface="Lustria"/>
              <a:buNone/>
              <a:defRPr b="0" baseline="0" i="0" sz="2400" u="none" cap="none" strike="noStrike">
                <a:solidFill>
                  <a:srgbClr val="898989"/>
                </a:solidFill>
                <a:latin typeface="Lustria"/>
                <a:ea typeface="Lustria"/>
                <a:cs typeface="Lustria"/>
                <a:sym typeface="Lustria"/>
              </a:defRPr>
            </a:lvl1pPr>
            <a:lvl2pPr indent="0" marL="457200" marR="0" rtl="0" algn="l">
              <a:spcBef>
                <a:spcPts val="0"/>
              </a:spcBef>
              <a:buClr>
                <a:schemeClr val="dk1"/>
              </a:buClr>
              <a:buFont typeface="Arial"/>
              <a:buNone/>
              <a:defRPr b="0" baseline="0" i="0" sz="2800" u="none" cap="none" strike="noStrike">
                <a:solidFill>
                  <a:schemeClr val="dk1"/>
                </a:solidFill>
                <a:latin typeface="Arial"/>
                <a:ea typeface="Arial"/>
                <a:cs typeface="Arial"/>
                <a:sym typeface="Arial"/>
              </a:defRPr>
            </a:lvl2pPr>
            <a:lvl3pPr indent="0" marL="914400" marR="0" rtl="0" algn="l">
              <a:spcBef>
                <a:spcPts val="0"/>
              </a:spcBef>
              <a:buClr>
                <a:schemeClr val="dk1"/>
              </a:buClr>
              <a:buFont typeface="Arial"/>
              <a:buNone/>
              <a:defRPr b="0" baseline="0" i="0" sz="2400" u="none" cap="none" strike="noStrike">
                <a:solidFill>
                  <a:schemeClr val="dk1"/>
                </a:solidFill>
                <a:latin typeface="Arial"/>
                <a:ea typeface="Arial"/>
                <a:cs typeface="Arial"/>
                <a:sym typeface="Arial"/>
              </a:defRPr>
            </a:lvl3pPr>
            <a:lvl4pPr indent="0" marL="1371600" marR="0" rtl="0" algn="l">
              <a:spcBef>
                <a:spcPts val="0"/>
              </a:spcBef>
              <a:buClr>
                <a:schemeClr val="dk1"/>
              </a:buClr>
              <a:buFont typeface="Arial"/>
              <a:buNone/>
              <a:defRPr b="0" baseline="0" i="0" sz="2000" u="none" cap="none" strike="noStrike">
                <a:solidFill>
                  <a:schemeClr val="dk1"/>
                </a:solidFill>
                <a:latin typeface="Arial"/>
                <a:ea typeface="Arial"/>
                <a:cs typeface="Arial"/>
                <a:sym typeface="Arial"/>
              </a:defRPr>
            </a:lvl4pPr>
            <a:lvl5pPr indent="0" marL="1828800" marR="0" rtl="0" algn="l">
              <a:spcBef>
                <a:spcPts val="0"/>
              </a:spcBef>
              <a:buClr>
                <a:schemeClr val="dk1"/>
              </a:buClr>
              <a:buFont typeface="Arial"/>
              <a:buNone/>
              <a:defRPr b="0" baseline="0" i="0" sz="2000" u="none" cap="none" strike="noStrike">
                <a:solidFill>
                  <a:schemeClr val="dk1"/>
                </a:solidFill>
                <a:latin typeface="Arial"/>
                <a:ea typeface="Arial"/>
                <a:cs typeface="Arial"/>
                <a:sym typeface="Arial"/>
              </a:defRPr>
            </a:lvl5pPr>
            <a:lvl6pPr indent="0" marL="2286000" marR="0" rtl="0" algn="l">
              <a:spcBef>
                <a:spcPts val="0"/>
              </a:spcBef>
              <a:buClr>
                <a:schemeClr val="dk1"/>
              </a:buClr>
              <a:buFont typeface="Arial"/>
              <a:buNone/>
              <a:defRPr b="0" baseline="0" i="0" sz="2000" u="none" cap="none" strike="noStrike">
                <a:solidFill>
                  <a:schemeClr val="dk1"/>
                </a:solidFill>
                <a:latin typeface="Arial"/>
                <a:ea typeface="Arial"/>
                <a:cs typeface="Arial"/>
                <a:sym typeface="Arial"/>
              </a:defRPr>
            </a:lvl6pPr>
            <a:lvl7pPr indent="0" marL="2743200" marR="0" rtl="0" algn="l">
              <a:spcBef>
                <a:spcPts val="0"/>
              </a:spcBef>
              <a:buClr>
                <a:schemeClr val="dk1"/>
              </a:buClr>
              <a:buFont typeface="Arial"/>
              <a:buNone/>
              <a:defRPr b="0" baseline="0" i="0" sz="2000" u="none" cap="none" strike="noStrike">
                <a:solidFill>
                  <a:schemeClr val="dk1"/>
                </a:solidFill>
                <a:latin typeface="Arial"/>
                <a:ea typeface="Arial"/>
                <a:cs typeface="Arial"/>
                <a:sym typeface="Arial"/>
              </a:defRPr>
            </a:lvl7pPr>
            <a:lvl8pPr indent="0" marL="3200400" marR="0" rtl="0" algn="l">
              <a:spcBef>
                <a:spcPts val="0"/>
              </a:spcBef>
              <a:buClr>
                <a:schemeClr val="dk1"/>
              </a:buClr>
              <a:buFont typeface="Arial"/>
              <a:buNone/>
              <a:defRPr b="0" baseline="0" i="0" sz="2000" u="none" cap="none" strike="noStrike">
                <a:solidFill>
                  <a:schemeClr val="dk1"/>
                </a:solidFill>
                <a:latin typeface="Arial"/>
                <a:ea typeface="Arial"/>
                <a:cs typeface="Arial"/>
                <a:sym typeface="Arial"/>
              </a:defRPr>
            </a:lvl8pPr>
            <a:lvl9pPr indent="0" marL="3657600" marR="0" rtl="0" algn="l">
              <a:spcBef>
                <a:spcPts val="0"/>
              </a:spcBef>
              <a:buClr>
                <a:schemeClr val="dk1"/>
              </a:buClr>
              <a:buFont typeface="Arial"/>
              <a:buNone/>
              <a:defRPr b="0" baseline="0" i="0" sz="2000" u="none" cap="none" strike="noStrike">
                <a:solidFill>
                  <a:schemeClr val="dk1"/>
                </a:solidFill>
                <a:latin typeface="Arial"/>
                <a:ea typeface="Arial"/>
                <a:cs typeface="Arial"/>
                <a:sym typeface="Arial"/>
              </a:defRPr>
            </a:lvl9pPr>
          </a:lstStyle>
          <a:p/>
        </p:txBody>
      </p:sp>
      <p:sp>
        <p:nvSpPr>
          <p:cNvPr id="35" name="Shape 35"/>
          <p:cNvSpPr txBox="1"/>
          <p:nvPr>
            <p:ph idx="1" type="body"/>
          </p:nvPr>
        </p:nvSpPr>
        <p:spPr>
          <a:xfrm>
            <a:off x="4799012" y="2587751"/>
            <a:ext cx="3657600" cy="2898648"/>
          </a:xfrm>
          <a:prstGeom prst="rect">
            <a:avLst/>
          </a:prstGeom>
          <a:noFill/>
          <a:ln>
            <a:noFill/>
          </a:ln>
        </p:spPr>
        <p:txBody>
          <a:bodyPr anchorCtr="0" anchor="t" bIns="91425" lIns="91425" rIns="91425" tIns="91425"/>
          <a:lstStyle>
            <a:lvl1pPr indent="0" marL="0" rtl="0" algn="ctr">
              <a:spcBef>
                <a:spcPts val="0"/>
              </a:spcBef>
              <a:buClr>
                <a:schemeClr val="dk2"/>
              </a:buClr>
              <a:buFont typeface="Lustria"/>
              <a:buNone/>
              <a:defRPr sz="1800">
                <a:solidFill>
                  <a:schemeClr val="dk2"/>
                </a:solidFill>
                <a:latin typeface="Lustria"/>
                <a:ea typeface="Lustria"/>
                <a:cs typeface="Lustria"/>
                <a:sym typeface="Lustria"/>
              </a:defRPr>
            </a:lvl1pPr>
            <a:lvl2pPr indent="0" marL="457200" rtl="0">
              <a:spcBef>
                <a:spcPts val="0"/>
              </a:spcBef>
              <a:buFont typeface="Lustria"/>
              <a:buNone/>
              <a:defRPr sz="1200"/>
            </a:lvl2pPr>
            <a:lvl3pPr indent="0" marL="914400" rtl="0">
              <a:spcBef>
                <a:spcPts val="0"/>
              </a:spcBef>
              <a:buFont typeface="Lustria"/>
              <a:buNone/>
              <a:defRPr sz="1000"/>
            </a:lvl3pPr>
            <a:lvl4pPr indent="0" marL="1371600" rtl="0">
              <a:spcBef>
                <a:spcPts val="0"/>
              </a:spcBef>
              <a:buFont typeface="Lustria"/>
              <a:buNone/>
              <a:defRPr sz="900"/>
            </a:lvl4pPr>
            <a:lvl5pPr indent="0" marL="1828800" rtl="0">
              <a:spcBef>
                <a:spcPts val="0"/>
              </a:spcBef>
              <a:buFont typeface="Lustria"/>
              <a:buNone/>
              <a:defRPr sz="900"/>
            </a:lvl5pPr>
            <a:lvl6pPr indent="0" marL="2286000" rtl="0">
              <a:spcBef>
                <a:spcPts val="0"/>
              </a:spcBef>
              <a:buFont typeface="Lustria"/>
              <a:buNone/>
              <a:defRPr sz="900"/>
            </a:lvl6pPr>
            <a:lvl7pPr indent="0" marL="2743200" rtl="0">
              <a:spcBef>
                <a:spcPts val="0"/>
              </a:spcBef>
              <a:buFont typeface="Lustria"/>
              <a:buNone/>
              <a:defRPr sz="900"/>
            </a:lvl7pPr>
            <a:lvl8pPr indent="0" marL="3200400" rtl="0">
              <a:spcBef>
                <a:spcPts val="0"/>
              </a:spcBef>
              <a:buFont typeface="Lustria"/>
              <a:buNone/>
              <a:defRPr sz="900"/>
            </a:lvl8pPr>
            <a:lvl9pPr indent="0" marL="3657600" rtl="0">
              <a:spcBef>
                <a:spcPts val="0"/>
              </a:spcBef>
              <a:buFont typeface="Lustria"/>
              <a:buNone/>
              <a:defRPr sz="900"/>
            </a:lvl9pPr>
          </a:lstStyle>
          <a:p/>
        </p:txBody>
      </p:sp>
      <p:sp>
        <p:nvSpPr>
          <p:cNvPr id="36" name="Shape 36"/>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spcBef>
                <a:spcPts val="0"/>
              </a:spcBef>
              <a:defRPr b="0" baseline="0" i="0" sz="1200" u="none" cap="none" strike="noStrike">
                <a:solidFill>
                  <a:srgbClr val="898989"/>
                </a:solidFill>
                <a:latin typeface="Lustria"/>
                <a:ea typeface="Lustria"/>
                <a:cs typeface="Lustria"/>
                <a:sym typeface="Lustria"/>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37" name="Shape 37"/>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38" name="Shape 38"/>
          <p:cNvSpPr txBox="1"/>
          <p:nvPr>
            <p:ph idx="12" type="sldNum"/>
          </p:nvPr>
        </p:nvSpPr>
        <p:spPr>
          <a:xfrm>
            <a:off x="4305300" y="6289675"/>
            <a:ext cx="533399" cy="365125"/>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898989"/>
              </a:buClr>
              <a:buSzPct val="25000"/>
              <a:buFont typeface="Lustria"/>
              <a:buNone/>
            </a:pPr>
            <a:fld id="{00000000-1234-1234-1234-123412341234}" type="slidenum">
              <a:rPr b="0" baseline="0" i="0" lang="en-US" sz="1200" u="none" cap="none" strike="noStrike">
                <a:solidFill>
                  <a:srgbClr val="898989"/>
                </a:solidFill>
                <a:latin typeface="Lustria"/>
                <a:ea typeface="Lustria"/>
                <a:cs typeface="Lustria"/>
                <a:sym typeface="Lustria"/>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53" name="Shape 53"/>
        <p:cNvGrpSpPr/>
        <p:nvPr/>
      </p:nvGrpSpPr>
      <p:grpSpPr>
        <a:xfrm>
          <a:off x="0" y="0"/>
          <a:ext cx="0" cy="0"/>
          <a:chOff x="0" y="0"/>
          <a:chExt cx="0" cy="0"/>
        </a:xfrm>
      </p:grpSpPr>
      <p:sp>
        <p:nvSpPr>
          <p:cNvPr id="54" name="Shape 54"/>
          <p:cNvSpPr txBox="1"/>
          <p:nvPr>
            <p:ph type="title"/>
          </p:nvPr>
        </p:nvSpPr>
        <p:spPr>
          <a:xfrm>
            <a:off x="685800" y="66675"/>
            <a:ext cx="7770812" cy="1371599"/>
          </a:xfrm>
          <a:prstGeom prst="rect">
            <a:avLst/>
          </a:prstGeom>
          <a:noFill/>
          <a:ln>
            <a:noFill/>
          </a:ln>
        </p:spPr>
        <p:txBody>
          <a:bodyPr anchorCtr="0" anchor="ctr" bIns="91425" lIns="91425" rIns="91425" tIns="91425"/>
          <a:lstStyle>
            <a:lvl1pPr rtl="0" algn="ctr">
              <a:spcBef>
                <a:spcPts val="0"/>
              </a:spcBef>
              <a:spcAft>
                <a:spcPts val="0"/>
              </a:spcAft>
              <a:defRPr sz="5000">
                <a:solidFill>
                  <a:schemeClr val="dk2"/>
                </a:solidFill>
                <a:latin typeface="Lustria"/>
                <a:ea typeface="Lustria"/>
                <a:cs typeface="Lustria"/>
                <a:sym typeface="Lustria"/>
              </a:defRPr>
            </a:lvl1pPr>
            <a:lvl2pPr rtl="0" algn="ctr">
              <a:spcBef>
                <a:spcPts val="0"/>
              </a:spcBef>
              <a:spcAft>
                <a:spcPts val="0"/>
              </a:spcAft>
              <a:defRPr sz="5000">
                <a:solidFill>
                  <a:schemeClr val="dk2"/>
                </a:solidFill>
                <a:latin typeface="Lustria"/>
                <a:ea typeface="Lustria"/>
                <a:cs typeface="Lustria"/>
                <a:sym typeface="Lustria"/>
              </a:defRPr>
            </a:lvl2pPr>
            <a:lvl3pPr rtl="0" algn="ctr">
              <a:spcBef>
                <a:spcPts val="0"/>
              </a:spcBef>
              <a:spcAft>
                <a:spcPts val="0"/>
              </a:spcAft>
              <a:defRPr sz="5000">
                <a:solidFill>
                  <a:schemeClr val="dk2"/>
                </a:solidFill>
                <a:latin typeface="Lustria"/>
                <a:ea typeface="Lustria"/>
                <a:cs typeface="Lustria"/>
                <a:sym typeface="Lustria"/>
              </a:defRPr>
            </a:lvl3pPr>
            <a:lvl4pPr rtl="0" algn="ctr">
              <a:spcBef>
                <a:spcPts val="0"/>
              </a:spcBef>
              <a:spcAft>
                <a:spcPts val="0"/>
              </a:spcAft>
              <a:defRPr sz="5000">
                <a:solidFill>
                  <a:schemeClr val="dk2"/>
                </a:solidFill>
                <a:latin typeface="Lustria"/>
                <a:ea typeface="Lustria"/>
                <a:cs typeface="Lustria"/>
                <a:sym typeface="Lustria"/>
              </a:defRPr>
            </a:lvl4pPr>
            <a:lvl5pPr rtl="0" algn="ctr">
              <a:spcBef>
                <a:spcPts val="0"/>
              </a:spcBef>
              <a:spcAft>
                <a:spcPts val="0"/>
              </a:spcAft>
              <a:defRPr sz="5000">
                <a:solidFill>
                  <a:schemeClr val="dk2"/>
                </a:solidFill>
                <a:latin typeface="Lustria"/>
                <a:ea typeface="Lustria"/>
                <a:cs typeface="Lustria"/>
                <a:sym typeface="Lustria"/>
              </a:defRPr>
            </a:lvl5pPr>
            <a:lvl6pPr marL="457200" rtl="0" algn="ctr">
              <a:spcBef>
                <a:spcPts val="0"/>
              </a:spcBef>
              <a:spcAft>
                <a:spcPts val="0"/>
              </a:spcAft>
              <a:defRPr sz="5000">
                <a:solidFill>
                  <a:schemeClr val="dk2"/>
                </a:solidFill>
                <a:latin typeface="Lustria"/>
                <a:ea typeface="Lustria"/>
                <a:cs typeface="Lustria"/>
                <a:sym typeface="Lustria"/>
              </a:defRPr>
            </a:lvl6pPr>
            <a:lvl7pPr marL="914400" rtl="0" algn="ctr">
              <a:spcBef>
                <a:spcPts val="0"/>
              </a:spcBef>
              <a:spcAft>
                <a:spcPts val="0"/>
              </a:spcAft>
              <a:defRPr sz="5000">
                <a:solidFill>
                  <a:schemeClr val="dk2"/>
                </a:solidFill>
                <a:latin typeface="Lustria"/>
                <a:ea typeface="Lustria"/>
                <a:cs typeface="Lustria"/>
                <a:sym typeface="Lustria"/>
              </a:defRPr>
            </a:lvl7pPr>
            <a:lvl8pPr marL="1371600" rtl="0" algn="ctr">
              <a:spcBef>
                <a:spcPts val="0"/>
              </a:spcBef>
              <a:spcAft>
                <a:spcPts val="0"/>
              </a:spcAft>
              <a:defRPr sz="5000">
                <a:solidFill>
                  <a:schemeClr val="dk2"/>
                </a:solidFill>
                <a:latin typeface="Lustria"/>
                <a:ea typeface="Lustria"/>
                <a:cs typeface="Lustria"/>
                <a:sym typeface="Lustria"/>
              </a:defRPr>
            </a:lvl8pPr>
            <a:lvl9pPr marL="1828800" rtl="0" algn="ctr">
              <a:spcBef>
                <a:spcPts val="0"/>
              </a:spcBef>
              <a:spcAft>
                <a:spcPts val="0"/>
              </a:spcAft>
              <a:defRPr sz="5000">
                <a:solidFill>
                  <a:schemeClr val="dk2"/>
                </a:solidFill>
                <a:latin typeface="Lustria"/>
                <a:ea typeface="Lustria"/>
                <a:cs typeface="Lustria"/>
                <a:sym typeface="Lustria"/>
              </a:defRPr>
            </a:lvl9pPr>
          </a:lstStyle>
          <a:p/>
        </p:txBody>
      </p:sp>
      <p:sp>
        <p:nvSpPr>
          <p:cNvPr id="55" name="Shape 55"/>
          <p:cNvSpPr txBox="1"/>
          <p:nvPr>
            <p:ph idx="1" type="body"/>
          </p:nvPr>
        </p:nvSpPr>
        <p:spPr>
          <a:xfrm>
            <a:off x="685800" y="2209800"/>
            <a:ext cx="3657600" cy="3657600"/>
          </a:xfrm>
          <a:prstGeom prst="rect">
            <a:avLst/>
          </a:prstGeom>
          <a:noFill/>
          <a:ln>
            <a:noFill/>
          </a:ln>
        </p:spPr>
        <p:txBody>
          <a:bodyPr anchorCtr="0" anchor="t" bIns="91425" lIns="91425" rIns="91425" tIns="91425"/>
          <a:lstStyle>
            <a:lvl1pPr rtl="0">
              <a:spcBef>
                <a:spcPts val="0"/>
              </a:spcBef>
              <a:defRPr sz="2200"/>
            </a:lvl1pPr>
            <a:lvl2pPr rtl="0">
              <a:spcBef>
                <a:spcPts val="0"/>
              </a:spcBef>
              <a:defRPr sz="2000"/>
            </a:lvl2pPr>
            <a:lvl3pPr rtl="0">
              <a:spcBef>
                <a:spcPts val="0"/>
              </a:spcBef>
              <a:defRPr sz="18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p:txBody>
      </p:sp>
      <p:sp>
        <p:nvSpPr>
          <p:cNvPr id="56" name="Shape 56"/>
          <p:cNvSpPr txBox="1"/>
          <p:nvPr>
            <p:ph idx="2" type="body"/>
          </p:nvPr>
        </p:nvSpPr>
        <p:spPr>
          <a:xfrm>
            <a:off x="4800600" y="2209800"/>
            <a:ext cx="3657600" cy="3657600"/>
          </a:xfrm>
          <a:prstGeom prst="rect">
            <a:avLst/>
          </a:prstGeom>
          <a:noFill/>
          <a:ln>
            <a:noFill/>
          </a:ln>
        </p:spPr>
        <p:txBody>
          <a:bodyPr anchorCtr="0" anchor="t" bIns="91425" lIns="91425" rIns="91425" tIns="91425"/>
          <a:lstStyle>
            <a:lvl1pPr rtl="0">
              <a:spcBef>
                <a:spcPts val="0"/>
              </a:spcBef>
              <a:defRPr sz="2200"/>
            </a:lvl1pPr>
            <a:lvl2pPr rtl="0">
              <a:spcBef>
                <a:spcPts val="0"/>
              </a:spcBef>
              <a:defRPr sz="2000"/>
            </a:lvl2pPr>
            <a:lvl3pPr rtl="0">
              <a:spcBef>
                <a:spcPts val="0"/>
              </a:spcBef>
              <a:defRPr sz="18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p:txBody>
      </p:sp>
      <p:sp>
        <p:nvSpPr>
          <p:cNvPr id="57" name="Shape 57"/>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spcBef>
                <a:spcPts val="0"/>
              </a:spcBef>
              <a:defRPr b="0" baseline="0" i="0" sz="1200" u="none" cap="none" strike="noStrike">
                <a:solidFill>
                  <a:srgbClr val="898989"/>
                </a:solidFill>
                <a:latin typeface="Lustria"/>
                <a:ea typeface="Lustria"/>
                <a:cs typeface="Lustria"/>
                <a:sym typeface="Lustria"/>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58" name="Shape 58"/>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4305300" y="6289675"/>
            <a:ext cx="533399" cy="365125"/>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898989"/>
              </a:buClr>
              <a:buSzPct val="25000"/>
              <a:buFont typeface="Lustria"/>
              <a:buNone/>
            </a:pPr>
            <a:fld id="{00000000-1234-1234-1234-123412341234}" type="slidenum">
              <a:rPr b="0" baseline="0" i="0" lang="en-US" sz="1200" u="none" cap="none" strike="noStrike">
                <a:solidFill>
                  <a:srgbClr val="898989"/>
                </a:solidFill>
                <a:latin typeface="Lustria"/>
                <a:ea typeface="Lustria"/>
                <a:cs typeface="Lustria"/>
                <a:sym typeface="Lustria"/>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81" name="Shape 81"/>
        <p:cNvGrpSpPr/>
        <p:nvPr/>
      </p:nvGrpSpPr>
      <p:grpSpPr>
        <a:xfrm>
          <a:off x="0" y="0"/>
          <a:ext cx="0" cy="0"/>
          <a:chOff x="0" y="0"/>
          <a:chExt cx="0" cy="0"/>
        </a:xfrm>
      </p:grpSpPr>
      <p:sp>
        <p:nvSpPr>
          <p:cNvPr id="82" name="Shape 82"/>
          <p:cNvSpPr txBox="1"/>
          <p:nvPr>
            <p:ph type="title"/>
          </p:nvPr>
        </p:nvSpPr>
        <p:spPr>
          <a:xfrm>
            <a:off x="658906" y="914400"/>
            <a:ext cx="3657600" cy="1162049"/>
          </a:xfrm>
          <a:prstGeom prst="rect">
            <a:avLst/>
          </a:prstGeom>
          <a:noFill/>
          <a:ln>
            <a:noFill/>
          </a:ln>
        </p:spPr>
        <p:txBody>
          <a:bodyPr anchorCtr="0" anchor="b" bIns="91425" lIns="91425" rIns="91425" tIns="91425"/>
          <a:lstStyle>
            <a:lvl1pPr rtl="0" algn="ctr">
              <a:spcBef>
                <a:spcPts val="0"/>
              </a:spcBef>
              <a:defRPr b="0" sz="3800"/>
            </a:lvl1pPr>
            <a:lvl2pPr rtl="0">
              <a:spcBef>
                <a:spcPts val="0"/>
              </a:spcBef>
              <a:defRPr sz="5000">
                <a:solidFill>
                  <a:schemeClr val="dk2"/>
                </a:solidFill>
                <a:latin typeface="Lustria"/>
                <a:ea typeface="Lustria"/>
                <a:cs typeface="Lustria"/>
                <a:sym typeface="Lustria"/>
              </a:defRPr>
            </a:lvl2pPr>
            <a:lvl3pPr rtl="0">
              <a:spcBef>
                <a:spcPts val="0"/>
              </a:spcBef>
              <a:defRPr sz="5000">
                <a:solidFill>
                  <a:schemeClr val="dk2"/>
                </a:solidFill>
                <a:latin typeface="Lustria"/>
                <a:ea typeface="Lustria"/>
                <a:cs typeface="Lustria"/>
                <a:sym typeface="Lustria"/>
              </a:defRPr>
            </a:lvl3pPr>
            <a:lvl4pPr rtl="0">
              <a:spcBef>
                <a:spcPts val="0"/>
              </a:spcBef>
              <a:defRPr sz="5000">
                <a:solidFill>
                  <a:schemeClr val="dk2"/>
                </a:solidFill>
                <a:latin typeface="Lustria"/>
                <a:ea typeface="Lustria"/>
                <a:cs typeface="Lustria"/>
                <a:sym typeface="Lustria"/>
              </a:defRPr>
            </a:lvl4pPr>
            <a:lvl5pPr rtl="0">
              <a:spcBef>
                <a:spcPts val="0"/>
              </a:spcBef>
              <a:defRPr sz="5000">
                <a:solidFill>
                  <a:schemeClr val="dk2"/>
                </a:solidFill>
                <a:latin typeface="Lustria"/>
                <a:ea typeface="Lustria"/>
                <a:cs typeface="Lustria"/>
                <a:sym typeface="Lustria"/>
              </a:defRPr>
            </a:lvl5pPr>
            <a:lvl6pPr rtl="0">
              <a:spcBef>
                <a:spcPts val="0"/>
              </a:spcBef>
              <a:defRPr sz="5000">
                <a:solidFill>
                  <a:schemeClr val="dk2"/>
                </a:solidFill>
                <a:latin typeface="Lustria"/>
                <a:ea typeface="Lustria"/>
                <a:cs typeface="Lustria"/>
                <a:sym typeface="Lustria"/>
              </a:defRPr>
            </a:lvl6pPr>
            <a:lvl7pPr rtl="0">
              <a:spcBef>
                <a:spcPts val="0"/>
              </a:spcBef>
              <a:defRPr sz="5000">
                <a:solidFill>
                  <a:schemeClr val="dk2"/>
                </a:solidFill>
                <a:latin typeface="Lustria"/>
                <a:ea typeface="Lustria"/>
                <a:cs typeface="Lustria"/>
                <a:sym typeface="Lustria"/>
              </a:defRPr>
            </a:lvl7pPr>
            <a:lvl8pPr rtl="0">
              <a:spcBef>
                <a:spcPts val="0"/>
              </a:spcBef>
              <a:defRPr sz="5000">
                <a:solidFill>
                  <a:schemeClr val="dk2"/>
                </a:solidFill>
                <a:latin typeface="Lustria"/>
                <a:ea typeface="Lustria"/>
                <a:cs typeface="Lustria"/>
                <a:sym typeface="Lustria"/>
              </a:defRPr>
            </a:lvl8pPr>
            <a:lvl9pPr rtl="0">
              <a:spcBef>
                <a:spcPts val="0"/>
              </a:spcBef>
              <a:defRPr sz="5000">
                <a:solidFill>
                  <a:schemeClr val="dk2"/>
                </a:solidFill>
                <a:latin typeface="Lustria"/>
                <a:ea typeface="Lustria"/>
                <a:cs typeface="Lustria"/>
                <a:sym typeface="Lustria"/>
              </a:defRPr>
            </a:lvl9pPr>
          </a:lstStyle>
          <a:p/>
        </p:txBody>
      </p:sp>
      <p:sp>
        <p:nvSpPr>
          <p:cNvPr id="83" name="Shape 83"/>
          <p:cNvSpPr txBox="1"/>
          <p:nvPr>
            <p:ph idx="1" type="body"/>
          </p:nvPr>
        </p:nvSpPr>
        <p:spPr>
          <a:xfrm>
            <a:off x="4796117" y="457199"/>
            <a:ext cx="3657600" cy="5410200"/>
          </a:xfrm>
          <a:prstGeom prst="rect">
            <a:avLst/>
          </a:prstGeom>
          <a:noFill/>
          <a:ln>
            <a:noFill/>
          </a:ln>
        </p:spPr>
        <p:txBody>
          <a:bodyPr anchorCtr="0" anchor="t" bIns="91425" lIns="91425" rIns="91425" tIns="91425"/>
          <a:lstStyle>
            <a:lvl1pPr rtl="0">
              <a:spcBef>
                <a:spcPts val="0"/>
              </a:spcBef>
              <a:defRPr sz="2400"/>
            </a:lvl1pPr>
            <a:lvl2pPr rtl="0">
              <a:spcBef>
                <a:spcPts val="0"/>
              </a:spcBef>
              <a:defRPr sz="2200"/>
            </a:lvl2pPr>
            <a:lvl3pPr rtl="0">
              <a:spcBef>
                <a:spcPts val="0"/>
              </a:spcBef>
              <a:defRPr sz="2000"/>
            </a:lvl3pPr>
            <a:lvl4pPr rtl="0">
              <a:spcBef>
                <a:spcPts val="0"/>
              </a:spcBef>
              <a:defRPr sz="1800"/>
            </a:lvl4pPr>
            <a:lvl5pPr rtl="0">
              <a:spcBef>
                <a:spcPts val="0"/>
              </a:spcBef>
              <a:defRPr sz="1800"/>
            </a:lvl5pPr>
            <a:lvl6pPr rtl="0">
              <a:spcBef>
                <a:spcPts val="0"/>
              </a:spcBef>
              <a:defRPr sz="2000"/>
            </a:lvl6pPr>
            <a:lvl7pPr rtl="0">
              <a:spcBef>
                <a:spcPts val="0"/>
              </a:spcBef>
              <a:defRPr sz="2000"/>
            </a:lvl7pPr>
            <a:lvl8pPr rtl="0">
              <a:spcBef>
                <a:spcPts val="0"/>
              </a:spcBef>
              <a:defRPr sz="2000"/>
            </a:lvl8pPr>
            <a:lvl9pPr rtl="0">
              <a:spcBef>
                <a:spcPts val="0"/>
              </a:spcBef>
              <a:defRPr sz="2000"/>
            </a:lvl9pPr>
          </a:lstStyle>
          <a:p/>
        </p:txBody>
      </p:sp>
      <p:sp>
        <p:nvSpPr>
          <p:cNvPr id="84" name="Shape 84"/>
          <p:cNvSpPr txBox="1"/>
          <p:nvPr>
            <p:ph idx="2" type="body"/>
          </p:nvPr>
        </p:nvSpPr>
        <p:spPr>
          <a:xfrm>
            <a:off x="658906" y="2590799"/>
            <a:ext cx="3657600" cy="2895600"/>
          </a:xfrm>
          <a:prstGeom prst="rect">
            <a:avLst/>
          </a:prstGeom>
          <a:noFill/>
          <a:ln>
            <a:noFill/>
          </a:ln>
        </p:spPr>
        <p:txBody>
          <a:bodyPr anchorCtr="0" anchor="t" bIns="91425" lIns="91425" rIns="91425" tIns="91425"/>
          <a:lstStyle>
            <a:lvl1pPr indent="0" marL="0" rtl="0" algn="ctr">
              <a:lnSpc>
                <a:spcPct val="110000"/>
              </a:lnSpc>
              <a:spcBef>
                <a:spcPts val="0"/>
              </a:spcBef>
              <a:buFont typeface="Lustria"/>
              <a:buNone/>
              <a:defRPr sz="1800"/>
            </a:lvl1pPr>
            <a:lvl2pPr indent="0" marL="457200" rtl="0">
              <a:spcBef>
                <a:spcPts val="0"/>
              </a:spcBef>
              <a:buFont typeface="Lustria"/>
              <a:buNone/>
              <a:defRPr sz="1200"/>
            </a:lvl2pPr>
            <a:lvl3pPr indent="0" marL="914400" rtl="0">
              <a:spcBef>
                <a:spcPts val="0"/>
              </a:spcBef>
              <a:buFont typeface="Lustria"/>
              <a:buNone/>
              <a:defRPr sz="1000"/>
            </a:lvl3pPr>
            <a:lvl4pPr indent="0" marL="1371600" rtl="0">
              <a:spcBef>
                <a:spcPts val="0"/>
              </a:spcBef>
              <a:buFont typeface="Lustria"/>
              <a:buNone/>
              <a:defRPr sz="900"/>
            </a:lvl4pPr>
            <a:lvl5pPr indent="0" marL="1828800" rtl="0">
              <a:spcBef>
                <a:spcPts val="0"/>
              </a:spcBef>
              <a:buFont typeface="Lustria"/>
              <a:buNone/>
              <a:defRPr sz="900"/>
            </a:lvl5pPr>
            <a:lvl6pPr indent="0" marL="2286000" rtl="0">
              <a:spcBef>
                <a:spcPts val="0"/>
              </a:spcBef>
              <a:buFont typeface="Lustria"/>
              <a:buNone/>
              <a:defRPr sz="900"/>
            </a:lvl6pPr>
            <a:lvl7pPr indent="0" marL="2743200" rtl="0">
              <a:spcBef>
                <a:spcPts val="0"/>
              </a:spcBef>
              <a:buFont typeface="Lustria"/>
              <a:buNone/>
              <a:defRPr sz="900"/>
            </a:lvl7pPr>
            <a:lvl8pPr indent="0" marL="3200400" rtl="0">
              <a:spcBef>
                <a:spcPts val="0"/>
              </a:spcBef>
              <a:buFont typeface="Lustria"/>
              <a:buNone/>
              <a:defRPr sz="900"/>
            </a:lvl8pPr>
            <a:lvl9pPr indent="0" marL="3657600" rtl="0">
              <a:spcBef>
                <a:spcPts val="0"/>
              </a:spcBef>
              <a:buFont typeface="Lustria"/>
              <a:buNone/>
              <a:defRPr sz="900"/>
            </a:lvl9pPr>
          </a:lstStyle>
          <a:p/>
        </p:txBody>
      </p:sp>
      <p:sp>
        <p:nvSpPr>
          <p:cNvPr id="85" name="Shape 85"/>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spcBef>
                <a:spcPts val="0"/>
              </a:spcBef>
              <a:defRPr b="0" baseline="0" i="0" sz="1200" u="none" cap="none" strike="noStrike">
                <a:solidFill>
                  <a:srgbClr val="898989"/>
                </a:solidFill>
                <a:latin typeface="Lustria"/>
                <a:ea typeface="Lustria"/>
                <a:cs typeface="Lustria"/>
                <a:sym typeface="Lustria"/>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86" name="Shape 86"/>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87" name="Shape 87"/>
          <p:cNvSpPr txBox="1"/>
          <p:nvPr>
            <p:ph idx="12" type="sldNum"/>
          </p:nvPr>
        </p:nvSpPr>
        <p:spPr>
          <a:xfrm>
            <a:off x="4305300" y="6289675"/>
            <a:ext cx="533399" cy="365125"/>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898989"/>
              </a:buClr>
              <a:buSzPct val="25000"/>
              <a:buFont typeface="Lustria"/>
              <a:buNone/>
            </a:pPr>
            <a:fld id="{00000000-1234-1234-1234-123412341234}" type="slidenum">
              <a:rPr b="0" baseline="0" i="0" lang="en-US" sz="1200" u="none" cap="none" strike="noStrike">
                <a:solidFill>
                  <a:srgbClr val="898989"/>
                </a:solidFill>
                <a:latin typeface="Lustria"/>
                <a:ea typeface="Lustria"/>
                <a:cs typeface="Lustria"/>
                <a:sym typeface="Lustria"/>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109" name="Shape 109"/>
        <p:cNvGrpSpPr/>
        <p:nvPr/>
      </p:nvGrpSpPr>
      <p:grpSpPr>
        <a:xfrm>
          <a:off x="0" y="0"/>
          <a:ext cx="0" cy="0"/>
          <a:chOff x="0" y="0"/>
          <a:chExt cx="0" cy="0"/>
        </a:xfrm>
      </p:grpSpPr>
      <p:sp>
        <p:nvSpPr>
          <p:cNvPr id="110" name="Shape 110"/>
          <p:cNvSpPr txBox="1"/>
          <p:nvPr>
            <p:ph type="title"/>
          </p:nvPr>
        </p:nvSpPr>
        <p:spPr>
          <a:xfrm>
            <a:off x="685800" y="66675"/>
            <a:ext cx="7770812" cy="1371599"/>
          </a:xfrm>
          <a:prstGeom prst="rect">
            <a:avLst/>
          </a:prstGeom>
          <a:noFill/>
          <a:ln>
            <a:noFill/>
          </a:ln>
        </p:spPr>
        <p:txBody>
          <a:bodyPr anchorCtr="0" anchor="ctr" bIns="91425" lIns="91425" rIns="91425" tIns="91425"/>
          <a:lstStyle>
            <a:lvl1pPr rtl="0" algn="ctr">
              <a:spcBef>
                <a:spcPts val="0"/>
              </a:spcBef>
              <a:spcAft>
                <a:spcPts val="0"/>
              </a:spcAft>
              <a:defRPr sz="5000">
                <a:solidFill>
                  <a:schemeClr val="dk2"/>
                </a:solidFill>
                <a:latin typeface="Lustria"/>
                <a:ea typeface="Lustria"/>
                <a:cs typeface="Lustria"/>
                <a:sym typeface="Lustria"/>
              </a:defRPr>
            </a:lvl1pPr>
            <a:lvl2pPr rtl="0" algn="ctr">
              <a:spcBef>
                <a:spcPts val="0"/>
              </a:spcBef>
              <a:spcAft>
                <a:spcPts val="0"/>
              </a:spcAft>
              <a:defRPr sz="5000">
                <a:solidFill>
                  <a:schemeClr val="dk2"/>
                </a:solidFill>
                <a:latin typeface="Lustria"/>
                <a:ea typeface="Lustria"/>
                <a:cs typeface="Lustria"/>
                <a:sym typeface="Lustria"/>
              </a:defRPr>
            </a:lvl2pPr>
            <a:lvl3pPr rtl="0" algn="ctr">
              <a:spcBef>
                <a:spcPts val="0"/>
              </a:spcBef>
              <a:spcAft>
                <a:spcPts val="0"/>
              </a:spcAft>
              <a:defRPr sz="5000">
                <a:solidFill>
                  <a:schemeClr val="dk2"/>
                </a:solidFill>
                <a:latin typeface="Lustria"/>
                <a:ea typeface="Lustria"/>
                <a:cs typeface="Lustria"/>
                <a:sym typeface="Lustria"/>
              </a:defRPr>
            </a:lvl3pPr>
            <a:lvl4pPr rtl="0" algn="ctr">
              <a:spcBef>
                <a:spcPts val="0"/>
              </a:spcBef>
              <a:spcAft>
                <a:spcPts val="0"/>
              </a:spcAft>
              <a:defRPr sz="5000">
                <a:solidFill>
                  <a:schemeClr val="dk2"/>
                </a:solidFill>
                <a:latin typeface="Lustria"/>
                <a:ea typeface="Lustria"/>
                <a:cs typeface="Lustria"/>
                <a:sym typeface="Lustria"/>
              </a:defRPr>
            </a:lvl4pPr>
            <a:lvl5pPr rtl="0" algn="ctr">
              <a:spcBef>
                <a:spcPts val="0"/>
              </a:spcBef>
              <a:spcAft>
                <a:spcPts val="0"/>
              </a:spcAft>
              <a:defRPr sz="5000">
                <a:solidFill>
                  <a:schemeClr val="dk2"/>
                </a:solidFill>
                <a:latin typeface="Lustria"/>
                <a:ea typeface="Lustria"/>
                <a:cs typeface="Lustria"/>
                <a:sym typeface="Lustria"/>
              </a:defRPr>
            </a:lvl5pPr>
            <a:lvl6pPr marL="457200" rtl="0" algn="ctr">
              <a:spcBef>
                <a:spcPts val="0"/>
              </a:spcBef>
              <a:spcAft>
                <a:spcPts val="0"/>
              </a:spcAft>
              <a:defRPr sz="5000">
                <a:solidFill>
                  <a:schemeClr val="dk2"/>
                </a:solidFill>
                <a:latin typeface="Lustria"/>
                <a:ea typeface="Lustria"/>
                <a:cs typeface="Lustria"/>
                <a:sym typeface="Lustria"/>
              </a:defRPr>
            </a:lvl6pPr>
            <a:lvl7pPr marL="914400" rtl="0" algn="ctr">
              <a:spcBef>
                <a:spcPts val="0"/>
              </a:spcBef>
              <a:spcAft>
                <a:spcPts val="0"/>
              </a:spcAft>
              <a:defRPr sz="5000">
                <a:solidFill>
                  <a:schemeClr val="dk2"/>
                </a:solidFill>
                <a:latin typeface="Lustria"/>
                <a:ea typeface="Lustria"/>
                <a:cs typeface="Lustria"/>
                <a:sym typeface="Lustria"/>
              </a:defRPr>
            </a:lvl7pPr>
            <a:lvl8pPr marL="1371600" rtl="0" algn="ctr">
              <a:spcBef>
                <a:spcPts val="0"/>
              </a:spcBef>
              <a:spcAft>
                <a:spcPts val="0"/>
              </a:spcAft>
              <a:defRPr sz="5000">
                <a:solidFill>
                  <a:schemeClr val="dk2"/>
                </a:solidFill>
                <a:latin typeface="Lustria"/>
                <a:ea typeface="Lustria"/>
                <a:cs typeface="Lustria"/>
                <a:sym typeface="Lustria"/>
              </a:defRPr>
            </a:lvl8pPr>
            <a:lvl9pPr marL="1828800" rtl="0" algn="ctr">
              <a:spcBef>
                <a:spcPts val="0"/>
              </a:spcBef>
              <a:spcAft>
                <a:spcPts val="0"/>
              </a:spcAft>
              <a:defRPr sz="5000">
                <a:solidFill>
                  <a:schemeClr val="dk2"/>
                </a:solidFill>
                <a:latin typeface="Lustria"/>
                <a:ea typeface="Lustria"/>
                <a:cs typeface="Lustria"/>
                <a:sym typeface="Lustria"/>
              </a:defRPr>
            </a:lvl9pPr>
          </a:lstStyle>
          <a:p/>
        </p:txBody>
      </p:sp>
      <p:sp>
        <p:nvSpPr>
          <p:cNvPr id="111" name="Shape 111"/>
          <p:cNvSpPr txBox="1"/>
          <p:nvPr>
            <p:ph idx="1" type="body"/>
          </p:nvPr>
        </p:nvSpPr>
        <p:spPr>
          <a:xfrm>
            <a:off x="685800" y="2209800"/>
            <a:ext cx="7770812" cy="3657600"/>
          </a:xfrm>
          <a:prstGeom prst="rect">
            <a:avLst/>
          </a:prstGeom>
          <a:noFill/>
          <a:ln>
            <a:noFill/>
          </a:ln>
        </p:spPr>
        <p:txBody>
          <a:bodyPr anchorCtr="0" anchor="t" bIns="91425" lIns="91425" rIns="91425" tIns="91425"/>
          <a:lstStyle>
            <a:lvl1pPr indent="-304800" marL="457200" rtl="0" algn="l">
              <a:spcBef>
                <a:spcPts val="2000"/>
              </a:spcBef>
              <a:spcAft>
                <a:spcPts val="0"/>
              </a:spcAft>
              <a:buClr>
                <a:srgbClr val="8E887C"/>
              </a:buClr>
              <a:buFont typeface="Noto Sans Symbols"/>
              <a:buChar char="❧"/>
              <a:defRPr sz="2400">
                <a:solidFill>
                  <a:schemeClr val="dk2"/>
                </a:solidFill>
                <a:latin typeface="Lustria"/>
                <a:ea typeface="Lustria"/>
                <a:cs typeface="Lustria"/>
                <a:sym typeface="Lustria"/>
              </a:defRPr>
            </a:lvl1pPr>
            <a:lvl2pPr indent="-317500" marL="914400" rtl="0" algn="l">
              <a:spcBef>
                <a:spcPts val="600"/>
              </a:spcBef>
              <a:spcAft>
                <a:spcPts val="0"/>
              </a:spcAft>
              <a:buClr>
                <a:srgbClr val="47443E"/>
              </a:buClr>
              <a:buFont typeface="Noto Sans Symbols"/>
              <a:buChar char="❧"/>
              <a:defRPr sz="2200">
                <a:solidFill>
                  <a:schemeClr val="dk2"/>
                </a:solidFill>
                <a:latin typeface="Lustria"/>
                <a:ea typeface="Lustria"/>
                <a:cs typeface="Lustria"/>
                <a:sym typeface="Lustria"/>
              </a:defRPr>
            </a:lvl2pPr>
            <a:lvl3pPr indent="-330200" marL="1371600" rtl="0" algn="l">
              <a:spcBef>
                <a:spcPts val="600"/>
              </a:spcBef>
              <a:spcAft>
                <a:spcPts val="0"/>
              </a:spcAft>
              <a:buClr>
                <a:srgbClr val="8E887C"/>
              </a:buClr>
              <a:buFont typeface="Noto Sans Symbols"/>
              <a:buChar char="❧"/>
              <a:defRPr sz="2000">
                <a:solidFill>
                  <a:schemeClr val="dk2"/>
                </a:solidFill>
                <a:latin typeface="Lustria"/>
                <a:ea typeface="Lustria"/>
                <a:cs typeface="Lustria"/>
                <a:sym typeface="Lustria"/>
              </a:defRPr>
            </a:lvl3pPr>
            <a:lvl4pPr indent="-330200" marL="1828800" rtl="0" algn="l">
              <a:spcBef>
                <a:spcPts val="600"/>
              </a:spcBef>
              <a:spcAft>
                <a:spcPts val="0"/>
              </a:spcAft>
              <a:buClr>
                <a:srgbClr val="47443E"/>
              </a:buClr>
              <a:buFont typeface="Noto Sans Symbols"/>
              <a:buChar char="❧"/>
              <a:defRPr sz="2000">
                <a:solidFill>
                  <a:schemeClr val="dk2"/>
                </a:solidFill>
                <a:latin typeface="Lustria"/>
                <a:ea typeface="Lustria"/>
                <a:cs typeface="Lustria"/>
                <a:sym typeface="Lustria"/>
              </a:defRPr>
            </a:lvl4pPr>
            <a:lvl5pPr indent="-330200" marL="2286000" rtl="0" algn="l">
              <a:spcBef>
                <a:spcPts val="600"/>
              </a:spcBef>
              <a:spcAft>
                <a:spcPts val="0"/>
              </a:spcAft>
              <a:buClr>
                <a:srgbClr val="8E887C"/>
              </a:buClr>
              <a:buFont typeface="Noto Sans Symbols"/>
              <a:buChar char="❧"/>
              <a:defRPr sz="2000">
                <a:solidFill>
                  <a:schemeClr val="dk2"/>
                </a:solidFill>
                <a:latin typeface="Lustria"/>
                <a:ea typeface="Lustria"/>
                <a:cs typeface="Lustria"/>
                <a:sym typeface="Lustria"/>
              </a:defRPr>
            </a:lvl5pPr>
            <a:lvl6pPr indent="-101600" marL="2514600" rtl="0" algn="l">
              <a:spcBef>
                <a:spcPts val="400"/>
              </a:spcBef>
              <a:buClr>
                <a:schemeClr val="dk1"/>
              </a:buClr>
              <a:buFont typeface="Arial"/>
              <a:buChar char="•"/>
              <a:defRPr sz="2000">
                <a:solidFill>
                  <a:schemeClr val="dk1"/>
                </a:solidFill>
                <a:latin typeface="Lustria"/>
                <a:ea typeface="Lustria"/>
                <a:cs typeface="Lustria"/>
                <a:sym typeface="Lustria"/>
              </a:defRPr>
            </a:lvl6pPr>
            <a:lvl7pPr indent="-101600" marL="2971800" rtl="0" algn="l">
              <a:spcBef>
                <a:spcPts val="400"/>
              </a:spcBef>
              <a:buClr>
                <a:schemeClr val="dk1"/>
              </a:buClr>
              <a:buFont typeface="Arial"/>
              <a:buChar char="•"/>
              <a:defRPr sz="2000">
                <a:solidFill>
                  <a:schemeClr val="dk1"/>
                </a:solidFill>
                <a:latin typeface="Lustria"/>
                <a:ea typeface="Lustria"/>
                <a:cs typeface="Lustria"/>
                <a:sym typeface="Lustria"/>
              </a:defRPr>
            </a:lvl7pPr>
            <a:lvl8pPr indent="-101600" marL="3429000" rtl="0" algn="l">
              <a:spcBef>
                <a:spcPts val="400"/>
              </a:spcBef>
              <a:buClr>
                <a:schemeClr val="dk1"/>
              </a:buClr>
              <a:buFont typeface="Arial"/>
              <a:buChar char="•"/>
              <a:defRPr sz="2000">
                <a:solidFill>
                  <a:schemeClr val="dk1"/>
                </a:solidFill>
                <a:latin typeface="Lustria"/>
                <a:ea typeface="Lustria"/>
                <a:cs typeface="Lustria"/>
                <a:sym typeface="Lustria"/>
              </a:defRPr>
            </a:lvl8pPr>
            <a:lvl9pPr indent="-101600" marL="3886200" rtl="0" algn="l">
              <a:spcBef>
                <a:spcPts val="400"/>
              </a:spcBef>
              <a:buClr>
                <a:schemeClr val="dk1"/>
              </a:buClr>
              <a:buFont typeface="Arial"/>
              <a:buChar char="•"/>
              <a:defRPr sz="2000">
                <a:solidFill>
                  <a:schemeClr val="dk1"/>
                </a:solidFill>
                <a:latin typeface="Lustria"/>
                <a:ea typeface="Lustria"/>
                <a:cs typeface="Lustria"/>
                <a:sym typeface="Lustria"/>
              </a:defRPr>
            </a:lvl9pPr>
          </a:lstStyle>
          <a:p/>
        </p:txBody>
      </p:sp>
      <p:sp>
        <p:nvSpPr>
          <p:cNvPr id="112" name="Shape 112"/>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spcBef>
                <a:spcPts val="0"/>
              </a:spcBef>
              <a:defRPr b="0" baseline="0" i="0" sz="1200" u="none" cap="none" strike="noStrike">
                <a:solidFill>
                  <a:srgbClr val="898989"/>
                </a:solidFill>
                <a:latin typeface="Lustria"/>
                <a:ea typeface="Lustria"/>
                <a:cs typeface="Lustria"/>
                <a:sym typeface="Lustria"/>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113" name="Shape 113"/>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114" name="Shape 114"/>
          <p:cNvSpPr txBox="1"/>
          <p:nvPr>
            <p:ph idx="12" type="sldNum"/>
          </p:nvPr>
        </p:nvSpPr>
        <p:spPr>
          <a:xfrm>
            <a:off x="4305300" y="6289675"/>
            <a:ext cx="533399" cy="365125"/>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898989"/>
              </a:buClr>
              <a:buSzPct val="25000"/>
              <a:buFont typeface="Lustria"/>
              <a:buNone/>
            </a:pPr>
            <a:fld id="{00000000-1234-1234-1234-123412341234}" type="slidenum">
              <a:rPr b="0" baseline="0" i="0" lang="en-US" sz="1200" u="none" cap="none" strike="noStrike">
                <a:solidFill>
                  <a:srgbClr val="898989"/>
                </a:solidFill>
                <a:latin typeface="Lustria"/>
                <a:ea typeface="Lustria"/>
                <a:cs typeface="Lustria"/>
                <a:sym typeface="Lustria"/>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46" name="Shape 246"/>
        <p:cNvGrpSpPr/>
        <p:nvPr/>
      </p:nvGrpSpPr>
      <p:grpSpPr>
        <a:xfrm>
          <a:off x="0" y="0"/>
          <a:ext cx="0" cy="0"/>
          <a:chOff x="0" y="0"/>
          <a:chExt cx="0" cy="0"/>
        </a:xfrm>
      </p:grpSpPr>
      <p:sp>
        <p:nvSpPr>
          <p:cNvPr id="247" name="Shape 247"/>
          <p:cNvSpPr txBox="1"/>
          <p:nvPr>
            <p:ph type="title"/>
          </p:nvPr>
        </p:nvSpPr>
        <p:spPr>
          <a:xfrm>
            <a:off x="685800" y="66675"/>
            <a:ext cx="7770812" cy="1371599"/>
          </a:xfrm>
          <a:prstGeom prst="rect">
            <a:avLst/>
          </a:prstGeom>
          <a:noFill/>
          <a:ln>
            <a:noFill/>
          </a:ln>
        </p:spPr>
        <p:txBody>
          <a:bodyPr anchorCtr="0" anchor="ctr" bIns="91425" lIns="91425" rIns="91425" tIns="91425"/>
          <a:lstStyle>
            <a:lvl1pPr rtl="0" algn="ctr">
              <a:spcBef>
                <a:spcPts val="0"/>
              </a:spcBef>
              <a:spcAft>
                <a:spcPts val="0"/>
              </a:spcAft>
              <a:defRPr sz="5000">
                <a:solidFill>
                  <a:schemeClr val="dk2"/>
                </a:solidFill>
                <a:latin typeface="Lustria"/>
                <a:ea typeface="Lustria"/>
                <a:cs typeface="Lustria"/>
                <a:sym typeface="Lustria"/>
              </a:defRPr>
            </a:lvl1pPr>
            <a:lvl2pPr rtl="0" algn="ctr">
              <a:spcBef>
                <a:spcPts val="0"/>
              </a:spcBef>
              <a:spcAft>
                <a:spcPts val="0"/>
              </a:spcAft>
              <a:defRPr sz="5000">
                <a:solidFill>
                  <a:schemeClr val="dk2"/>
                </a:solidFill>
                <a:latin typeface="Lustria"/>
                <a:ea typeface="Lustria"/>
                <a:cs typeface="Lustria"/>
                <a:sym typeface="Lustria"/>
              </a:defRPr>
            </a:lvl2pPr>
            <a:lvl3pPr rtl="0" algn="ctr">
              <a:spcBef>
                <a:spcPts val="0"/>
              </a:spcBef>
              <a:spcAft>
                <a:spcPts val="0"/>
              </a:spcAft>
              <a:defRPr sz="5000">
                <a:solidFill>
                  <a:schemeClr val="dk2"/>
                </a:solidFill>
                <a:latin typeface="Lustria"/>
                <a:ea typeface="Lustria"/>
                <a:cs typeface="Lustria"/>
                <a:sym typeface="Lustria"/>
              </a:defRPr>
            </a:lvl3pPr>
            <a:lvl4pPr rtl="0" algn="ctr">
              <a:spcBef>
                <a:spcPts val="0"/>
              </a:spcBef>
              <a:spcAft>
                <a:spcPts val="0"/>
              </a:spcAft>
              <a:defRPr sz="5000">
                <a:solidFill>
                  <a:schemeClr val="dk2"/>
                </a:solidFill>
                <a:latin typeface="Lustria"/>
                <a:ea typeface="Lustria"/>
                <a:cs typeface="Lustria"/>
                <a:sym typeface="Lustria"/>
              </a:defRPr>
            </a:lvl4pPr>
            <a:lvl5pPr rtl="0" algn="ctr">
              <a:spcBef>
                <a:spcPts val="0"/>
              </a:spcBef>
              <a:spcAft>
                <a:spcPts val="0"/>
              </a:spcAft>
              <a:defRPr sz="5000">
                <a:solidFill>
                  <a:schemeClr val="dk2"/>
                </a:solidFill>
                <a:latin typeface="Lustria"/>
                <a:ea typeface="Lustria"/>
                <a:cs typeface="Lustria"/>
                <a:sym typeface="Lustria"/>
              </a:defRPr>
            </a:lvl5pPr>
            <a:lvl6pPr marL="457200" rtl="0" algn="ctr">
              <a:spcBef>
                <a:spcPts val="0"/>
              </a:spcBef>
              <a:spcAft>
                <a:spcPts val="0"/>
              </a:spcAft>
              <a:defRPr sz="5000">
                <a:solidFill>
                  <a:schemeClr val="dk2"/>
                </a:solidFill>
                <a:latin typeface="Lustria"/>
                <a:ea typeface="Lustria"/>
                <a:cs typeface="Lustria"/>
                <a:sym typeface="Lustria"/>
              </a:defRPr>
            </a:lvl6pPr>
            <a:lvl7pPr marL="914400" rtl="0" algn="ctr">
              <a:spcBef>
                <a:spcPts val="0"/>
              </a:spcBef>
              <a:spcAft>
                <a:spcPts val="0"/>
              </a:spcAft>
              <a:defRPr sz="5000">
                <a:solidFill>
                  <a:schemeClr val="dk2"/>
                </a:solidFill>
                <a:latin typeface="Lustria"/>
                <a:ea typeface="Lustria"/>
                <a:cs typeface="Lustria"/>
                <a:sym typeface="Lustria"/>
              </a:defRPr>
            </a:lvl7pPr>
            <a:lvl8pPr marL="1371600" rtl="0" algn="ctr">
              <a:spcBef>
                <a:spcPts val="0"/>
              </a:spcBef>
              <a:spcAft>
                <a:spcPts val="0"/>
              </a:spcAft>
              <a:defRPr sz="5000">
                <a:solidFill>
                  <a:schemeClr val="dk2"/>
                </a:solidFill>
                <a:latin typeface="Lustria"/>
                <a:ea typeface="Lustria"/>
                <a:cs typeface="Lustria"/>
                <a:sym typeface="Lustria"/>
              </a:defRPr>
            </a:lvl8pPr>
            <a:lvl9pPr marL="1828800" rtl="0" algn="ctr">
              <a:spcBef>
                <a:spcPts val="0"/>
              </a:spcBef>
              <a:spcAft>
                <a:spcPts val="0"/>
              </a:spcAft>
              <a:defRPr sz="5000">
                <a:solidFill>
                  <a:schemeClr val="dk2"/>
                </a:solidFill>
                <a:latin typeface="Lustria"/>
                <a:ea typeface="Lustria"/>
                <a:cs typeface="Lustria"/>
                <a:sym typeface="Lustria"/>
              </a:defRPr>
            </a:lvl9pPr>
          </a:lstStyle>
          <a:p/>
        </p:txBody>
      </p:sp>
      <p:sp>
        <p:nvSpPr>
          <p:cNvPr id="248" name="Shape 248"/>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spcBef>
                <a:spcPts val="0"/>
              </a:spcBef>
              <a:defRPr b="0" baseline="0" i="0" sz="1200" u="none" cap="none" strike="noStrike">
                <a:solidFill>
                  <a:srgbClr val="898989"/>
                </a:solidFill>
                <a:latin typeface="Lustria"/>
                <a:ea typeface="Lustria"/>
                <a:cs typeface="Lustria"/>
                <a:sym typeface="Lustria"/>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249" name="Shape 249"/>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250" name="Shape 250"/>
          <p:cNvSpPr txBox="1"/>
          <p:nvPr>
            <p:ph idx="12" type="sldNum"/>
          </p:nvPr>
        </p:nvSpPr>
        <p:spPr>
          <a:xfrm>
            <a:off x="4305300" y="6289675"/>
            <a:ext cx="533399" cy="365125"/>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898989"/>
              </a:buClr>
              <a:buSzPct val="25000"/>
              <a:buFont typeface="Lustria"/>
              <a:buNone/>
            </a:pPr>
            <a:fld id="{00000000-1234-1234-1234-123412341234}" type="slidenum">
              <a:rPr b="0" baseline="0" i="0" lang="en-US" sz="1200" u="none" cap="none" strike="noStrike">
                <a:solidFill>
                  <a:srgbClr val="898989"/>
                </a:solidFill>
                <a:latin typeface="Lustria"/>
                <a:ea typeface="Lustria"/>
                <a:cs typeface="Lustria"/>
                <a:sym typeface="Lustria"/>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above Caption">
    <p:spTree>
      <p:nvGrpSpPr>
        <p:cNvPr id="271" name="Shape 271"/>
        <p:cNvGrpSpPr/>
        <p:nvPr/>
      </p:nvGrpSpPr>
      <p:grpSpPr>
        <a:xfrm>
          <a:off x="0" y="0"/>
          <a:ext cx="0" cy="0"/>
          <a:chOff x="0" y="0"/>
          <a:chExt cx="0" cy="0"/>
        </a:xfrm>
      </p:grpSpPr>
      <p:sp>
        <p:nvSpPr>
          <p:cNvPr id="272" name="Shape 272"/>
          <p:cNvSpPr txBox="1"/>
          <p:nvPr>
            <p:ph type="title"/>
          </p:nvPr>
        </p:nvSpPr>
        <p:spPr>
          <a:xfrm>
            <a:off x="685800" y="3738282"/>
            <a:ext cx="7770812" cy="1048869"/>
          </a:xfrm>
          <a:prstGeom prst="rect">
            <a:avLst/>
          </a:prstGeom>
          <a:noFill/>
          <a:ln>
            <a:noFill/>
          </a:ln>
        </p:spPr>
        <p:txBody>
          <a:bodyPr anchorCtr="0" anchor="b" bIns="91425" lIns="91425" rIns="91425" tIns="91425"/>
          <a:lstStyle>
            <a:lvl1pPr rtl="0" algn="ctr">
              <a:spcBef>
                <a:spcPts val="0"/>
              </a:spcBef>
              <a:buClr>
                <a:schemeClr val="dk2"/>
              </a:buClr>
              <a:buFont typeface="Lustria"/>
              <a:buNone/>
              <a:defRPr b="0" sz="3800">
                <a:solidFill>
                  <a:schemeClr val="dk2"/>
                </a:solidFill>
                <a:latin typeface="Lustria"/>
                <a:ea typeface="Lustria"/>
                <a:cs typeface="Lustria"/>
                <a:sym typeface="Lustria"/>
              </a:defRPr>
            </a:lvl1pPr>
            <a:lvl2pPr rtl="0">
              <a:spcBef>
                <a:spcPts val="0"/>
              </a:spcBef>
              <a:defRPr sz="5000">
                <a:solidFill>
                  <a:schemeClr val="dk2"/>
                </a:solidFill>
                <a:latin typeface="Lustria"/>
                <a:ea typeface="Lustria"/>
                <a:cs typeface="Lustria"/>
                <a:sym typeface="Lustria"/>
              </a:defRPr>
            </a:lvl2pPr>
            <a:lvl3pPr rtl="0">
              <a:spcBef>
                <a:spcPts val="0"/>
              </a:spcBef>
              <a:defRPr sz="5000">
                <a:solidFill>
                  <a:schemeClr val="dk2"/>
                </a:solidFill>
                <a:latin typeface="Lustria"/>
                <a:ea typeface="Lustria"/>
                <a:cs typeface="Lustria"/>
                <a:sym typeface="Lustria"/>
              </a:defRPr>
            </a:lvl3pPr>
            <a:lvl4pPr rtl="0">
              <a:spcBef>
                <a:spcPts val="0"/>
              </a:spcBef>
              <a:defRPr sz="5000">
                <a:solidFill>
                  <a:schemeClr val="dk2"/>
                </a:solidFill>
                <a:latin typeface="Lustria"/>
                <a:ea typeface="Lustria"/>
                <a:cs typeface="Lustria"/>
                <a:sym typeface="Lustria"/>
              </a:defRPr>
            </a:lvl4pPr>
            <a:lvl5pPr rtl="0">
              <a:spcBef>
                <a:spcPts val="0"/>
              </a:spcBef>
              <a:defRPr sz="5000">
                <a:solidFill>
                  <a:schemeClr val="dk2"/>
                </a:solidFill>
                <a:latin typeface="Lustria"/>
                <a:ea typeface="Lustria"/>
                <a:cs typeface="Lustria"/>
                <a:sym typeface="Lustria"/>
              </a:defRPr>
            </a:lvl5pPr>
            <a:lvl6pPr rtl="0">
              <a:spcBef>
                <a:spcPts val="0"/>
              </a:spcBef>
              <a:defRPr sz="5000">
                <a:solidFill>
                  <a:schemeClr val="dk2"/>
                </a:solidFill>
                <a:latin typeface="Lustria"/>
                <a:ea typeface="Lustria"/>
                <a:cs typeface="Lustria"/>
                <a:sym typeface="Lustria"/>
              </a:defRPr>
            </a:lvl6pPr>
            <a:lvl7pPr rtl="0">
              <a:spcBef>
                <a:spcPts val="0"/>
              </a:spcBef>
              <a:defRPr sz="5000">
                <a:solidFill>
                  <a:schemeClr val="dk2"/>
                </a:solidFill>
                <a:latin typeface="Lustria"/>
                <a:ea typeface="Lustria"/>
                <a:cs typeface="Lustria"/>
                <a:sym typeface="Lustria"/>
              </a:defRPr>
            </a:lvl7pPr>
            <a:lvl8pPr rtl="0">
              <a:spcBef>
                <a:spcPts val="0"/>
              </a:spcBef>
              <a:defRPr sz="5000">
                <a:solidFill>
                  <a:schemeClr val="dk2"/>
                </a:solidFill>
                <a:latin typeface="Lustria"/>
                <a:ea typeface="Lustria"/>
                <a:cs typeface="Lustria"/>
                <a:sym typeface="Lustria"/>
              </a:defRPr>
            </a:lvl8pPr>
            <a:lvl9pPr rtl="0">
              <a:spcBef>
                <a:spcPts val="0"/>
              </a:spcBef>
              <a:defRPr sz="5000">
                <a:solidFill>
                  <a:schemeClr val="dk2"/>
                </a:solidFill>
                <a:latin typeface="Lustria"/>
                <a:ea typeface="Lustria"/>
                <a:cs typeface="Lustria"/>
                <a:sym typeface="Lustria"/>
              </a:defRPr>
            </a:lvl9pPr>
          </a:lstStyle>
          <a:p/>
        </p:txBody>
      </p:sp>
      <p:sp>
        <p:nvSpPr>
          <p:cNvPr id="273" name="Shape 273"/>
          <p:cNvSpPr/>
          <p:nvPr>
            <p:ph idx="2" type="pic"/>
          </p:nvPr>
        </p:nvSpPr>
        <p:spPr>
          <a:xfrm>
            <a:off x="2286000" y="457200"/>
            <a:ext cx="4572000" cy="3173506"/>
          </a:xfrm>
          <a:prstGeom prst="rect">
            <a:avLst/>
          </a:prstGeom>
          <a:noFill/>
          <a:ln cap="flat" cmpd="sng" w="101600">
            <a:solidFill>
              <a:schemeClr val="dk1"/>
            </a:solidFill>
            <a:prstDash val="solid"/>
            <a:miter/>
            <a:headEnd len="med" w="med" type="none"/>
            <a:tailEnd len="med" w="med" type="none"/>
          </a:ln>
        </p:spPr>
        <p:txBody>
          <a:bodyPr anchorCtr="0" anchor="t" bIns="91425" lIns="91425" rIns="91425" tIns="91425"/>
          <a:lstStyle>
            <a:lvl1pPr indent="0" marL="0" marR="0" rtl="0" algn="r">
              <a:spcBef>
                <a:spcPts val="0"/>
              </a:spcBef>
              <a:buClr>
                <a:srgbClr val="898989"/>
              </a:buClr>
              <a:buFont typeface="Lustria"/>
              <a:buNone/>
              <a:defRPr b="0" baseline="0" i="0" sz="2000" u="none" cap="none" strike="noStrike">
                <a:solidFill>
                  <a:srgbClr val="898989"/>
                </a:solidFill>
                <a:latin typeface="Lustria"/>
                <a:ea typeface="Lustria"/>
                <a:cs typeface="Lustria"/>
                <a:sym typeface="Lustria"/>
              </a:defRPr>
            </a:lvl1pPr>
            <a:lvl2pPr indent="0" marL="457200" marR="0" rtl="0" algn="l">
              <a:spcBef>
                <a:spcPts val="0"/>
              </a:spcBef>
              <a:buClr>
                <a:schemeClr val="dk1"/>
              </a:buClr>
              <a:buFont typeface="Arial"/>
              <a:buNone/>
              <a:defRPr b="0" baseline="0" i="0" sz="2800" u="none" cap="none" strike="noStrike">
                <a:solidFill>
                  <a:schemeClr val="dk1"/>
                </a:solidFill>
                <a:latin typeface="Arial"/>
                <a:ea typeface="Arial"/>
                <a:cs typeface="Arial"/>
                <a:sym typeface="Arial"/>
              </a:defRPr>
            </a:lvl2pPr>
            <a:lvl3pPr indent="0" marL="914400" marR="0" rtl="0" algn="l">
              <a:spcBef>
                <a:spcPts val="0"/>
              </a:spcBef>
              <a:buClr>
                <a:schemeClr val="dk1"/>
              </a:buClr>
              <a:buFont typeface="Arial"/>
              <a:buNone/>
              <a:defRPr b="0" baseline="0" i="0" sz="2400" u="none" cap="none" strike="noStrike">
                <a:solidFill>
                  <a:schemeClr val="dk1"/>
                </a:solidFill>
                <a:latin typeface="Arial"/>
                <a:ea typeface="Arial"/>
                <a:cs typeface="Arial"/>
                <a:sym typeface="Arial"/>
              </a:defRPr>
            </a:lvl3pPr>
            <a:lvl4pPr indent="0" marL="1371600" marR="0" rtl="0" algn="l">
              <a:spcBef>
                <a:spcPts val="0"/>
              </a:spcBef>
              <a:buClr>
                <a:schemeClr val="dk1"/>
              </a:buClr>
              <a:buFont typeface="Arial"/>
              <a:buNone/>
              <a:defRPr b="0" baseline="0" i="0" sz="2000" u="none" cap="none" strike="noStrike">
                <a:solidFill>
                  <a:schemeClr val="dk1"/>
                </a:solidFill>
                <a:latin typeface="Arial"/>
                <a:ea typeface="Arial"/>
                <a:cs typeface="Arial"/>
                <a:sym typeface="Arial"/>
              </a:defRPr>
            </a:lvl4pPr>
            <a:lvl5pPr indent="0" marL="1828800" marR="0" rtl="0" algn="l">
              <a:spcBef>
                <a:spcPts val="0"/>
              </a:spcBef>
              <a:buClr>
                <a:schemeClr val="dk1"/>
              </a:buClr>
              <a:buFont typeface="Arial"/>
              <a:buNone/>
              <a:defRPr b="0" baseline="0" i="0" sz="2000" u="none" cap="none" strike="noStrike">
                <a:solidFill>
                  <a:schemeClr val="dk1"/>
                </a:solidFill>
                <a:latin typeface="Arial"/>
                <a:ea typeface="Arial"/>
                <a:cs typeface="Arial"/>
                <a:sym typeface="Arial"/>
              </a:defRPr>
            </a:lvl5pPr>
            <a:lvl6pPr indent="0" marL="2286000" marR="0" rtl="0" algn="l">
              <a:spcBef>
                <a:spcPts val="0"/>
              </a:spcBef>
              <a:buClr>
                <a:schemeClr val="dk1"/>
              </a:buClr>
              <a:buFont typeface="Arial"/>
              <a:buNone/>
              <a:defRPr b="0" baseline="0" i="0" sz="2000" u="none" cap="none" strike="noStrike">
                <a:solidFill>
                  <a:schemeClr val="dk1"/>
                </a:solidFill>
                <a:latin typeface="Arial"/>
                <a:ea typeface="Arial"/>
                <a:cs typeface="Arial"/>
                <a:sym typeface="Arial"/>
              </a:defRPr>
            </a:lvl6pPr>
            <a:lvl7pPr indent="0" marL="2743200" marR="0" rtl="0" algn="l">
              <a:spcBef>
                <a:spcPts val="0"/>
              </a:spcBef>
              <a:buClr>
                <a:schemeClr val="dk1"/>
              </a:buClr>
              <a:buFont typeface="Arial"/>
              <a:buNone/>
              <a:defRPr b="0" baseline="0" i="0" sz="2000" u="none" cap="none" strike="noStrike">
                <a:solidFill>
                  <a:schemeClr val="dk1"/>
                </a:solidFill>
                <a:latin typeface="Arial"/>
                <a:ea typeface="Arial"/>
                <a:cs typeface="Arial"/>
                <a:sym typeface="Arial"/>
              </a:defRPr>
            </a:lvl7pPr>
            <a:lvl8pPr indent="0" marL="3200400" marR="0" rtl="0" algn="l">
              <a:spcBef>
                <a:spcPts val="0"/>
              </a:spcBef>
              <a:buClr>
                <a:schemeClr val="dk1"/>
              </a:buClr>
              <a:buFont typeface="Arial"/>
              <a:buNone/>
              <a:defRPr b="0" baseline="0" i="0" sz="2000" u="none" cap="none" strike="noStrike">
                <a:solidFill>
                  <a:schemeClr val="dk1"/>
                </a:solidFill>
                <a:latin typeface="Arial"/>
                <a:ea typeface="Arial"/>
                <a:cs typeface="Arial"/>
                <a:sym typeface="Arial"/>
              </a:defRPr>
            </a:lvl8pPr>
            <a:lvl9pPr indent="0" marL="3657600" marR="0" rtl="0" algn="l">
              <a:spcBef>
                <a:spcPts val="0"/>
              </a:spcBef>
              <a:buClr>
                <a:schemeClr val="dk1"/>
              </a:buClr>
              <a:buFont typeface="Arial"/>
              <a:buNone/>
              <a:defRPr b="0" baseline="0" i="0" sz="2000" u="none" cap="none" strike="noStrike">
                <a:solidFill>
                  <a:schemeClr val="dk1"/>
                </a:solidFill>
                <a:latin typeface="Arial"/>
                <a:ea typeface="Arial"/>
                <a:cs typeface="Arial"/>
                <a:sym typeface="Arial"/>
              </a:defRPr>
            </a:lvl9pPr>
          </a:lstStyle>
          <a:p/>
        </p:txBody>
      </p:sp>
      <p:sp>
        <p:nvSpPr>
          <p:cNvPr id="274" name="Shape 274"/>
          <p:cNvSpPr txBox="1"/>
          <p:nvPr>
            <p:ph idx="1" type="body"/>
          </p:nvPr>
        </p:nvSpPr>
        <p:spPr>
          <a:xfrm>
            <a:off x="685800" y="5181600"/>
            <a:ext cx="7770812" cy="685799"/>
          </a:xfrm>
          <a:prstGeom prst="rect">
            <a:avLst/>
          </a:prstGeom>
          <a:noFill/>
          <a:ln>
            <a:noFill/>
          </a:ln>
        </p:spPr>
        <p:txBody>
          <a:bodyPr anchorCtr="0" anchor="t" bIns="91425" lIns="91425" rIns="91425" tIns="91425"/>
          <a:lstStyle>
            <a:lvl1pPr indent="0" marL="0" rtl="0" algn="ctr">
              <a:spcBef>
                <a:spcPts val="0"/>
              </a:spcBef>
              <a:buClr>
                <a:schemeClr val="dk2"/>
              </a:buClr>
              <a:buFont typeface="Lustria"/>
              <a:buNone/>
              <a:defRPr sz="1800">
                <a:solidFill>
                  <a:schemeClr val="dk2"/>
                </a:solidFill>
                <a:latin typeface="Lustria"/>
                <a:ea typeface="Lustria"/>
                <a:cs typeface="Lustria"/>
                <a:sym typeface="Lustria"/>
              </a:defRPr>
            </a:lvl1pPr>
            <a:lvl2pPr indent="0" marL="457200" rtl="0">
              <a:spcBef>
                <a:spcPts val="0"/>
              </a:spcBef>
              <a:buFont typeface="Lustria"/>
              <a:buNone/>
              <a:defRPr sz="1200"/>
            </a:lvl2pPr>
            <a:lvl3pPr indent="0" marL="914400" rtl="0">
              <a:spcBef>
                <a:spcPts val="0"/>
              </a:spcBef>
              <a:buFont typeface="Lustria"/>
              <a:buNone/>
              <a:defRPr sz="1000"/>
            </a:lvl3pPr>
            <a:lvl4pPr indent="0" marL="1371600" rtl="0">
              <a:spcBef>
                <a:spcPts val="0"/>
              </a:spcBef>
              <a:buFont typeface="Lustria"/>
              <a:buNone/>
              <a:defRPr sz="900"/>
            </a:lvl4pPr>
            <a:lvl5pPr indent="0" marL="1828800" rtl="0">
              <a:spcBef>
                <a:spcPts val="0"/>
              </a:spcBef>
              <a:buFont typeface="Lustria"/>
              <a:buNone/>
              <a:defRPr sz="900"/>
            </a:lvl5pPr>
            <a:lvl6pPr indent="0" marL="2286000" rtl="0">
              <a:spcBef>
                <a:spcPts val="0"/>
              </a:spcBef>
              <a:buFont typeface="Lustria"/>
              <a:buNone/>
              <a:defRPr sz="900"/>
            </a:lvl6pPr>
            <a:lvl7pPr indent="0" marL="2743200" rtl="0">
              <a:spcBef>
                <a:spcPts val="0"/>
              </a:spcBef>
              <a:buFont typeface="Lustria"/>
              <a:buNone/>
              <a:defRPr sz="900"/>
            </a:lvl7pPr>
            <a:lvl8pPr indent="0" marL="3200400" rtl="0">
              <a:spcBef>
                <a:spcPts val="0"/>
              </a:spcBef>
              <a:buFont typeface="Lustria"/>
              <a:buNone/>
              <a:defRPr sz="900"/>
            </a:lvl8pPr>
            <a:lvl9pPr indent="0" marL="3657600" rtl="0">
              <a:spcBef>
                <a:spcPts val="0"/>
              </a:spcBef>
              <a:buFont typeface="Lustria"/>
              <a:buNone/>
              <a:defRPr sz="900"/>
            </a:lvl9pPr>
          </a:lstStyle>
          <a:p/>
        </p:txBody>
      </p:sp>
      <p:sp>
        <p:nvSpPr>
          <p:cNvPr id="275" name="Shape 275"/>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spcBef>
                <a:spcPts val="0"/>
              </a:spcBef>
              <a:defRPr b="0" baseline="0" i="0" sz="1200" u="none" cap="none" strike="noStrike">
                <a:solidFill>
                  <a:srgbClr val="898989"/>
                </a:solidFill>
                <a:latin typeface="Lustria"/>
                <a:ea typeface="Lustria"/>
                <a:cs typeface="Lustria"/>
                <a:sym typeface="Lustria"/>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276" name="Shape 276"/>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277" name="Shape 277"/>
          <p:cNvSpPr txBox="1"/>
          <p:nvPr>
            <p:ph idx="12" type="sldNum"/>
          </p:nvPr>
        </p:nvSpPr>
        <p:spPr>
          <a:xfrm>
            <a:off x="4305300" y="6289675"/>
            <a:ext cx="533399" cy="365125"/>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898989"/>
              </a:buClr>
              <a:buSzPct val="25000"/>
              <a:buFont typeface="Lustria"/>
              <a:buNone/>
            </a:pPr>
            <a:fld id="{00000000-1234-1234-1234-123412341234}" type="slidenum">
              <a:rPr b="0" baseline="0" i="0" lang="en-US" sz="1200" u="none" cap="none" strike="noStrike">
                <a:solidFill>
                  <a:srgbClr val="898989"/>
                </a:solidFill>
                <a:latin typeface="Lustria"/>
                <a:ea typeface="Lustria"/>
                <a:cs typeface="Lustria"/>
                <a:sym typeface="Lustria"/>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323" name="Shape 323"/>
        <p:cNvGrpSpPr/>
        <p:nvPr/>
      </p:nvGrpSpPr>
      <p:grpSpPr>
        <a:xfrm>
          <a:off x="0" y="0"/>
          <a:ext cx="0" cy="0"/>
          <a:chOff x="0" y="0"/>
          <a:chExt cx="0" cy="0"/>
        </a:xfrm>
      </p:grpSpPr>
      <p:sp>
        <p:nvSpPr>
          <p:cNvPr id="324" name="Shape 324"/>
          <p:cNvSpPr txBox="1"/>
          <p:nvPr>
            <p:ph idx="12" type="sldNum"/>
          </p:nvPr>
        </p:nvSpPr>
        <p:spPr>
          <a:xfrm>
            <a:off x="4305300" y="6289675"/>
            <a:ext cx="533399" cy="365125"/>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898989"/>
              </a:buClr>
              <a:buSzPct val="25000"/>
              <a:buFont typeface="Lustria"/>
              <a:buNone/>
            </a:pPr>
            <a:fld id="{00000000-1234-1234-1234-123412341234}" type="slidenum">
              <a:rPr b="0" baseline="0" i="0" lang="en-US" sz="1200" u="none" cap="none" strike="noStrike">
                <a:solidFill>
                  <a:srgbClr val="898989"/>
                </a:solidFill>
                <a:latin typeface="Lustria"/>
                <a:ea typeface="Lustria"/>
                <a:cs typeface="Lustria"/>
                <a:sym typeface="Lustria"/>
              </a:rPr>
              <a:t>‹#›</a:t>
            </a:fld>
          </a:p>
        </p:txBody>
      </p:sp>
      <p:sp>
        <p:nvSpPr>
          <p:cNvPr id="325" name="Shape 325"/>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spcBef>
                <a:spcPts val="0"/>
              </a:spcBef>
              <a:defRPr b="0" baseline="0" i="0" sz="1200" u="none" cap="none" strike="noStrike">
                <a:solidFill>
                  <a:srgbClr val="898989"/>
                </a:solidFill>
                <a:latin typeface="Lustria"/>
                <a:ea typeface="Lustria"/>
                <a:cs typeface="Lustria"/>
                <a:sym typeface="Lustria"/>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326" name="Shape 326"/>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334" name="Shape 334"/>
        <p:cNvGrpSpPr/>
        <p:nvPr/>
      </p:nvGrpSpPr>
      <p:grpSpPr>
        <a:xfrm>
          <a:off x="0" y="0"/>
          <a:ext cx="0" cy="0"/>
          <a:chOff x="0" y="0"/>
          <a:chExt cx="0" cy="0"/>
        </a:xfrm>
      </p:grpSpPr>
      <p:sp>
        <p:nvSpPr>
          <p:cNvPr id="335" name="Shape 335"/>
          <p:cNvSpPr txBox="1"/>
          <p:nvPr>
            <p:ph type="title"/>
          </p:nvPr>
        </p:nvSpPr>
        <p:spPr>
          <a:xfrm>
            <a:off x="685800" y="1626440"/>
            <a:ext cx="7770812" cy="1472183"/>
          </a:xfrm>
          <a:prstGeom prst="rect">
            <a:avLst/>
          </a:prstGeom>
          <a:noFill/>
          <a:ln>
            <a:noFill/>
          </a:ln>
        </p:spPr>
        <p:txBody>
          <a:bodyPr anchorCtr="0" anchor="b" bIns="91425" lIns="91425" rIns="91425" tIns="91425"/>
          <a:lstStyle>
            <a:lvl1pPr rtl="0" algn="ctr">
              <a:spcBef>
                <a:spcPts val="0"/>
              </a:spcBef>
              <a:defRPr b="0" baseline="0" i="0" sz="5400" cap="none"/>
            </a:lvl1pPr>
            <a:lvl2pPr rtl="0">
              <a:spcBef>
                <a:spcPts val="0"/>
              </a:spcBef>
              <a:defRPr sz="5000">
                <a:solidFill>
                  <a:schemeClr val="dk2"/>
                </a:solidFill>
                <a:latin typeface="Lustria"/>
                <a:ea typeface="Lustria"/>
                <a:cs typeface="Lustria"/>
                <a:sym typeface="Lustria"/>
              </a:defRPr>
            </a:lvl2pPr>
            <a:lvl3pPr rtl="0">
              <a:spcBef>
                <a:spcPts val="0"/>
              </a:spcBef>
              <a:defRPr sz="5000">
                <a:solidFill>
                  <a:schemeClr val="dk2"/>
                </a:solidFill>
                <a:latin typeface="Lustria"/>
                <a:ea typeface="Lustria"/>
                <a:cs typeface="Lustria"/>
                <a:sym typeface="Lustria"/>
              </a:defRPr>
            </a:lvl3pPr>
            <a:lvl4pPr rtl="0">
              <a:spcBef>
                <a:spcPts val="0"/>
              </a:spcBef>
              <a:defRPr sz="5000">
                <a:solidFill>
                  <a:schemeClr val="dk2"/>
                </a:solidFill>
                <a:latin typeface="Lustria"/>
                <a:ea typeface="Lustria"/>
                <a:cs typeface="Lustria"/>
                <a:sym typeface="Lustria"/>
              </a:defRPr>
            </a:lvl4pPr>
            <a:lvl5pPr rtl="0">
              <a:spcBef>
                <a:spcPts val="0"/>
              </a:spcBef>
              <a:defRPr sz="5000">
                <a:solidFill>
                  <a:schemeClr val="dk2"/>
                </a:solidFill>
                <a:latin typeface="Lustria"/>
                <a:ea typeface="Lustria"/>
                <a:cs typeface="Lustria"/>
                <a:sym typeface="Lustria"/>
              </a:defRPr>
            </a:lvl5pPr>
            <a:lvl6pPr rtl="0">
              <a:spcBef>
                <a:spcPts val="0"/>
              </a:spcBef>
              <a:defRPr sz="5000">
                <a:solidFill>
                  <a:schemeClr val="dk2"/>
                </a:solidFill>
                <a:latin typeface="Lustria"/>
                <a:ea typeface="Lustria"/>
                <a:cs typeface="Lustria"/>
                <a:sym typeface="Lustria"/>
              </a:defRPr>
            </a:lvl6pPr>
            <a:lvl7pPr rtl="0">
              <a:spcBef>
                <a:spcPts val="0"/>
              </a:spcBef>
              <a:defRPr sz="5000">
                <a:solidFill>
                  <a:schemeClr val="dk2"/>
                </a:solidFill>
                <a:latin typeface="Lustria"/>
                <a:ea typeface="Lustria"/>
                <a:cs typeface="Lustria"/>
                <a:sym typeface="Lustria"/>
              </a:defRPr>
            </a:lvl7pPr>
            <a:lvl8pPr rtl="0">
              <a:spcBef>
                <a:spcPts val="0"/>
              </a:spcBef>
              <a:defRPr sz="5000">
                <a:solidFill>
                  <a:schemeClr val="dk2"/>
                </a:solidFill>
                <a:latin typeface="Lustria"/>
                <a:ea typeface="Lustria"/>
                <a:cs typeface="Lustria"/>
                <a:sym typeface="Lustria"/>
              </a:defRPr>
            </a:lvl8pPr>
            <a:lvl9pPr rtl="0">
              <a:spcBef>
                <a:spcPts val="0"/>
              </a:spcBef>
              <a:defRPr sz="5000">
                <a:solidFill>
                  <a:schemeClr val="dk2"/>
                </a:solidFill>
                <a:latin typeface="Lustria"/>
                <a:ea typeface="Lustria"/>
                <a:cs typeface="Lustria"/>
                <a:sym typeface="Lustria"/>
              </a:defRPr>
            </a:lvl9pPr>
          </a:lstStyle>
          <a:p/>
        </p:txBody>
      </p:sp>
      <p:sp>
        <p:nvSpPr>
          <p:cNvPr id="336" name="Shape 336"/>
          <p:cNvSpPr txBox="1"/>
          <p:nvPr>
            <p:ph idx="1" type="body"/>
          </p:nvPr>
        </p:nvSpPr>
        <p:spPr>
          <a:xfrm>
            <a:off x="685800" y="3813048"/>
            <a:ext cx="7770812" cy="1755647"/>
          </a:xfrm>
          <a:prstGeom prst="rect">
            <a:avLst/>
          </a:prstGeom>
          <a:noFill/>
          <a:ln>
            <a:noFill/>
          </a:ln>
        </p:spPr>
        <p:txBody>
          <a:bodyPr anchorCtr="0" anchor="t" bIns="91425" lIns="91425" rIns="91425" tIns="91425"/>
          <a:lstStyle>
            <a:lvl1pPr indent="0" marL="0" rtl="0" algn="ctr">
              <a:spcBef>
                <a:spcPts val="0"/>
              </a:spcBef>
              <a:buClr>
                <a:schemeClr val="dk2"/>
              </a:buClr>
              <a:buFont typeface="Lustria"/>
              <a:buNone/>
              <a:defRPr sz="1600">
                <a:solidFill>
                  <a:schemeClr val="dk2"/>
                </a:solidFill>
              </a:defRPr>
            </a:lvl1pPr>
            <a:lvl2pPr indent="0" marL="457200" rtl="0">
              <a:spcBef>
                <a:spcPts val="0"/>
              </a:spcBef>
              <a:buClr>
                <a:srgbClr val="888888"/>
              </a:buClr>
              <a:buFont typeface="Lustria"/>
              <a:buNone/>
              <a:defRPr sz="1800">
                <a:solidFill>
                  <a:srgbClr val="888888"/>
                </a:solidFill>
              </a:defRPr>
            </a:lvl2pPr>
            <a:lvl3pPr indent="0" marL="914400" rtl="0">
              <a:spcBef>
                <a:spcPts val="0"/>
              </a:spcBef>
              <a:buClr>
                <a:srgbClr val="888888"/>
              </a:buClr>
              <a:buFont typeface="Lustria"/>
              <a:buNone/>
              <a:defRPr sz="1600">
                <a:solidFill>
                  <a:srgbClr val="888888"/>
                </a:solidFill>
              </a:defRPr>
            </a:lvl3pPr>
            <a:lvl4pPr indent="0" marL="1371600" rtl="0">
              <a:spcBef>
                <a:spcPts val="0"/>
              </a:spcBef>
              <a:buClr>
                <a:srgbClr val="888888"/>
              </a:buClr>
              <a:buFont typeface="Lustria"/>
              <a:buNone/>
              <a:defRPr sz="1400">
                <a:solidFill>
                  <a:srgbClr val="888888"/>
                </a:solidFill>
              </a:defRPr>
            </a:lvl4pPr>
            <a:lvl5pPr indent="0" marL="1828800" rtl="0">
              <a:spcBef>
                <a:spcPts val="0"/>
              </a:spcBef>
              <a:buClr>
                <a:srgbClr val="888888"/>
              </a:buClr>
              <a:buFont typeface="Lustria"/>
              <a:buNone/>
              <a:defRPr sz="1400">
                <a:solidFill>
                  <a:srgbClr val="888888"/>
                </a:solidFill>
              </a:defRPr>
            </a:lvl5pPr>
            <a:lvl6pPr indent="0" marL="2286000" rtl="0">
              <a:spcBef>
                <a:spcPts val="0"/>
              </a:spcBef>
              <a:buClr>
                <a:srgbClr val="888888"/>
              </a:buClr>
              <a:buFont typeface="Lustria"/>
              <a:buNone/>
              <a:defRPr sz="1400">
                <a:solidFill>
                  <a:srgbClr val="888888"/>
                </a:solidFill>
              </a:defRPr>
            </a:lvl6pPr>
            <a:lvl7pPr indent="0" marL="2743200" rtl="0">
              <a:spcBef>
                <a:spcPts val="0"/>
              </a:spcBef>
              <a:buClr>
                <a:srgbClr val="888888"/>
              </a:buClr>
              <a:buFont typeface="Lustria"/>
              <a:buNone/>
              <a:defRPr sz="1400">
                <a:solidFill>
                  <a:srgbClr val="888888"/>
                </a:solidFill>
              </a:defRPr>
            </a:lvl7pPr>
            <a:lvl8pPr indent="0" marL="3200400" rtl="0">
              <a:spcBef>
                <a:spcPts val="0"/>
              </a:spcBef>
              <a:buClr>
                <a:srgbClr val="888888"/>
              </a:buClr>
              <a:buFont typeface="Lustria"/>
              <a:buNone/>
              <a:defRPr sz="1400">
                <a:solidFill>
                  <a:srgbClr val="888888"/>
                </a:solidFill>
              </a:defRPr>
            </a:lvl8pPr>
            <a:lvl9pPr indent="0" marL="3657600" rtl="0">
              <a:spcBef>
                <a:spcPts val="0"/>
              </a:spcBef>
              <a:buClr>
                <a:srgbClr val="888888"/>
              </a:buClr>
              <a:buFont typeface="Lustria"/>
              <a:buNone/>
              <a:defRPr sz="1400">
                <a:solidFill>
                  <a:srgbClr val="888888"/>
                </a:solidFill>
              </a:defRPr>
            </a:lvl9pPr>
          </a:lstStyle>
          <a:p/>
        </p:txBody>
      </p:sp>
      <p:sp>
        <p:nvSpPr>
          <p:cNvPr id="337" name="Shape 337"/>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spcBef>
                <a:spcPts val="0"/>
              </a:spcBef>
              <a:defRPr b="0" baseline="0" i="0" sz="1200" u="none" cap="none" strike="noStrike">
                <a:solidFill>
                  <a:srgbClr val="898989"/>
                </a:solidFill>
                <a:latin typeface="Lustria"/>
                <a:ea typeface="Lustria"/>
                <a:cs typeface="Lustria"/>
                <a:sym typeface="Lustria"/>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338" name="Shape 338"/>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339" name="Shape 339"/>
          <p:cNvSpPr txBox="1"/>
          <p:nvPr>
            <p:ph idx="12" type="sldNum"/>
          </p:nvPr>
        </p:nvSpPr>
        <p:spPr>
          <a:xfrm>
            <a:off x="4305300" y="6289675"/>
            <a:ext cx="533399" cy="365125"/>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898989"/>
              </a:buClr>
              <a:buSzPct val="25000"/>
              <a:buFont typeface="Lustria"/>
              <a:buNone/>
            </a:pPr>
            <a:fld id="{00000000-1234-1234-1234-123412341234}" type="slidenum">
              <a:rPr b="0" baseline="0" i="0" lang="en-US" sz="1200" u="none" cap="none" strike="noStrike">
                <a:solidFill>
                  <a:srgbClr val="898989"/>
                </a:solidFill>
                <a:latin typeface="Lustria"/>
                <a:ea typeface="Lustria"/>
                <a:cs typeface="Lustria"/>
                <a:sym typeface="Lustria"/>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05.jpg"/><Relationship Id="rId2" Type="http://schemas.openxmlformats.org/officeDocument/2006/relationships/image" Target="../media/image04.png"/><Relationship Id="rId3" Type="http://schemas.openxmlformats.org/officeDocument/2006/relationships/slideLayout" Target="../slideLayouts/slideLayout1.xml"/><Relationship Id="rId4" Type="http://schemas.openxmlformats.org/officeDocument/2006/relationships/theme" Target="../theme/theme4.xml"/></Relationships>
</file>

<file path=ppt/slideMasters/_rels/slideMaster10.xml.rels><?xml version="1.0" encoding="UTF-8" standalone="yes"?><Relationships xmlns="http://schemas.openxmlformats.org/package/2006/relationships"><Relationship Id="rId1" Type="http://schemas.openxmlformats.org/officeDocument/2006/relationships/image" Target="../media/image02.jpg"/><Relationship Id="rId2" Type="http://schemas.openxmlformats.org/officeDocument/2006/relationships/image" Target="../media/image00.png"/><Relationship Id="rId3" Type="http://schemas.openxmlformats.org/officeDocument/2006/relationships/slideLayout" Target="../slideLayouts/slideLayout10.xml"/><Relationship Id="rId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1" Type="http://schemas.openxmlformats.org/officeDocument/2006/relationships/image" Target="../media/image02.jpg"/><Relationship Id="rId2" Type="http://schemas.openxmlformats.org/officeDocument/2006/relationships/image" Target="../media/image00.png"/><Relationship Id="rId3" Type="http://schemas.openxmlformats.org/officeDocument/2006/relationships/slideLayout" Target="../slideLayouts/slideLayout11.xml"/><Relationship Id="rId4" Type="http://schemas.openxmlformats.org/officeDocument/2006/relationships/theme" Target="../theme/theme13.xml"/></Relationships>
</file>

<file path=ppt/slideMasters/_rels/slideMaster12.xml.rels><?xml version="1.0" encoding="UTF-8" standalone="yes"?><Relationships xmlns="http://schemas.openxmlformats.org/package/2006/relationships"><Relationship Id="rId1" Type="http://schemas.openxmlformats.org/officeDocument/2006/relationships/image" Target="../media/image02.jpg"/><Relationship Id="rId2" Type="http://schemas.openxmlformats.org/officeDocument/2006/relationships/image" Target="../media/image34.png"/><Relationship Id="rId3" Type="http://schemas.openxmlformats.org/officeDocument/2006/relationships/slideLayout" Target="../slideLayouts/slideLayout12.xml"/><Relationship Id="rId4" Type="http://schemas.openxmlformats.org/officeDocument/2006/relationships/theme" Target="../theme/theme6.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02.jpg"/><Relationship Id="rId2" Type="http://schemas.openxmlformats.org/officeDocument/2006/relationships/image" Target="../media/image00.png"/><Relationship Id="rId3" Type="http://schemas.openxmlformats.org/officeDocument/2006/relationships/slideLayout" Target="../slideLayouts/slideLayout2.xml"/><Relationship Id="rId4" Type="http://schemas.openxmlformats.org/officeDocument/2006/relationships/theme" Target="../theme/theme8.xml"/></Relationships>
</file>

<file path=ppt/slideMasters/_rels/slideMaster3.xml.rels><?xml version="1.0" encoding="UTF-8" standalone="yes"?><Relationships xmlns="http://schemas.openxmlformats.org/package/2006/relationships"><Relationship Id="rId1" Type="http://schemas.openxmlformats.org/officeDocument/2006/relationships/image" Target="../media/image02.jpg"/><Relationship Id="rId2" Type="http://schemas.openxmlformats.org/officeDocument/2006/relationships/image" Target="../media/image00.png"/><Relationship Id="rId3" Type="http://schemas.openxmlformats.org/officeDocument/2006/relationships/slideLayout" Target="../slideLayouts/slideLayout3.xml"/><Relationship Id="rId4" Type="http://schemas.openxmlformats.org/officeDocument/2006/relationships/theme" Target="../theme/theme5.xml"/></Relationships>
</file>

<file path=ppt/slideMasters/_rels/slideMaster4.xml.rels><?xml version="1.0" encoding="UTF-8" standalone="yes"?><Relationships xmlns="http://schemas.openxmlformats.org/package/2006/relationships"><Relationship Id="rId1" Type="http://schemas.openxmlformats.org/officeDocument/2006/relationships/image" Target="../media/image02.jpg"/><Relationship Id="rId2" Type="http://schemas.openxmlformats.org/officeDocument/2006/relationships/image" Target="../media/image00.png"/><Relationship Id="rId3" Type="http://schemas.openxmlformats.org/officeDocument/2006/relationships/slideLayout" Target="../slideLayouts/slideLayout4.xml"/><Relationship Id="rId4" Type="http://schemas.openxmlformats.org/officeDocument/2006/relationships/theme" Target="../theme/theme3.xml"/></Relationships>
</file>

<file path=ppt/slideMasters/_rels/slideMaster5.xml.rels><?xml version="1.0" encoding="UTF-8" standalone="yes"?><Relationships xmlns="http://schemas.openxmlformats.org/package/2006/relationships"><Relationship Id="rId1" Type="http://schemas.openxmlformats.org/officeDocument/2006/relationships/image" Target="../media/image02.jpg"/><Relationship Id="rId2" Type="http://schemas.openxmlformats.org/officeDocument/2006/relationships/image" Target="../media/image00.png"/><Relationship Id="rId3" Type="http://schemas.openxmlformats.org/officeDocument/2006/relationships/slideLayout" Target="../slideLayouts/slideLayout5.xml"/><Relationship Id="rId4" Type="http://schemas.openxmlformats.org/officeDocument/2006/relationships/theme" Target="../theme/theme11.xml"/></Relationships>
</file>

<file path=ppt/slideMasters/_rels/slideMaster6.xml.rels><?xml version="1.0" encoding="UTF-8" standalone="yes"?><Relationships xmlns="http://schemas.openxmlformats.org/package/2006/relationships"><Relationship Id="rId1" Type="http://schemas.openxmlformats.org/officeDocument/2006/relationships/image" Target="../media/image02.jpg"/><Relationship Id="rId2" Type="http://schemas.openxmlformats.org/officeDocument/2006/relationships/image" Target="../media/image00.png"/><Relationship Id="rId3" Type="http://schemas.openxmlformats.org/officeDocument/2006/relationships/slideLayout" Target="../slideLayouts/slideLayout6.xml"/><Relationship Id="rId4" Type="http://schemas.openxmlformats.org/officeDocument/2006/relationships/theme" Target="../theme/theme1.xml"/></Relationships>
</file>

<file path=ppt/slideMasters/_rels/slideMaster7.xml.rels><?xml version="1.0" encoding="UTF-8" standalone="yes"?><Relationships xmlns="http://schemas.openxmlformats.org/package/2006/relationships"><Relationship Id="rId1" Type="http://schemas.openxmlformats.org/officeDocument/2006/relationships/image" Target="../media/image02.jpg"/><Relationship Id="rId2" Type="http://schemas.openxmlformats.org/officeDocument/2006/relationships/image" Target="../media/image00.png"/><Relationship Id="rId3" Type="http://schemas.openxmlformats.org/officeDocument/2006/relationships/slideLayout" Target="../slideLayouts/slideLayout7.xml"/><Relationship Id="rId4" Type="http://schemas.openxmlformats.org/officeDocument/2006/relationships/theme" Target="../theme/theme12.xml"/></Relationships>
</file>

<file path=ppt/slideMasters/_rels/slideMaster8.xml.rels><?xml version="1.0" encoding="UTF-8" standalone="yes"?><Relationships xmlns="http://schemas.openxmlformats.org/package/2006/relationships"><Relationship Id="rId1" Type="http://schemas.openxmlformats.org/officeDocument/2006/relationships/image" Target="../media/image02.jpg"/><Relationship Id="rId2" Type="http://schemas.openxmlformats.org/officeDocument/2006/relationships/slideLayout" Target="../slideLayouts/slideLayout8.xml"/><Relationship Id="rId3" Type="http://schemas.openxmlformats.org/officeDocument/2006/relationships/theme" Target="../theme/theme7.xml"/></Relationships>
</file>

<file path=ppt/slideMasters/_rels/slideMaster9.xml.rels><?xml version="1.0" encoding="UTF-8" standalone="yes"?><Relationships xmlns="http://schemas.openxmlformats.org/package/2006/relationships"><Relationship Id="rId1" Type="http://schemas.openxmlformats.org/officeDocument/2006/relationships/image" Target="../media/image02.jpg"/><Relationship Id="rId2" Type="http://schemas.openxmlformats.org/officeDocument/2006/relationships/image" Target="../media/image27.png"/><Relationship Id="rId3" Type="http://schemas.openxmlformats.org/officeDocument/2006/relationships/slideLayout" Target="../slideLayouts/slideLayout9.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rotWithShape="1">
          <a:blip r:embed="rId1">
            <a:alphaModFix/>
          </a:blip>
          <a:stretch>
            <a:fillRect b="0" l="0" r="0" t="0"/>
          </a:stretch>
        </a:blipFill>
      </p:bgPr>
    </p:bg>
    <p:spTree>
      <p:nvGrpSpPr>
        <p:cNvPr id="8" name="Shape 8"/>
        <p:cNvGrpSpPr/>
        <p:nvPr/>
      </p:nvGrpSpPr>
      <p:grpSpPr>
        <a:xfrm>
          <a:off x="0" y="0"/>
          <a:ext cx="0" cy="0"/>
          <a:chOff x="0" y="0"/>
          <a:chExt cx="0" cy="0"/>
        </a:xfrm>
      </p:grpSpPr>
      <p:pic>
        <p:nvPicPr>
          <p:cNvPr id="9" name="Shape 9"/>
          <p:cNvPicPr preferRelativeResize="0"/>
          <p:nvPr/>
        </p:nvPicPr>
        <p:blipFill rotWithShape="1">
          <a:blip r:embed="rId2">
            <a:alphaModFix/>
          </a:blip>
          <a:srcRect b="0" l="0" r="0" t="0"/>
          <a:stretch/>
        </p:blipFill>
        <p:spPr>
          <a:xfrm>
            <a:off x="4010025" y="3048000"/>
            <a:ext cx="1123950" cy="771524"/>
          </a:xfrm>
          <a:prstGeom prst="rect">
            <a:avLst/>
          </a:prstGeom>
          <a:noFill/>
          <a:ln>
            <a:noFill/>
          </a:ln>
        </p:spPr>
      </p:pic>
      <p:sp>
        <p:nvSpPr>
          <p:cNvPr id="10" name="Shape 10"/>
          <p:cNvSpPr txBox="1"/>
          <p:nvPr>
            <p:ph type="title"/>
          </p:nvPr>
        </p:nvSpPr>
        <p:spPr>
          <a:xfrm>
            <a:off x="685800" y="66675"/>
            <a:ext cx="7770812" cy="1371599"/>
          </a:xfrm>
          <a:prstGeom prst="rect">
            <a:avLst/>
          </a:prstGeom>
          <a:noFill/>
          <a:ln>
            <a:noFill/>
          </a:ln>
        </p:spPr>
        <p:txBody>
          <a:bodyPr anchorCtr="0" anchor="ctr" bIns="91425" lIns="91425" rIns="91425" tIns="91425"/>
          <a:lstStyle>
            <a:lvl1pPr indent="0" marL="0" marR="0" rtl="0" algn="ctr">
              <a:spcBef>
                <a:spcPts val="0"/>
              </a:spcBef>
              <a:spcAft>
                <a:spcPts val="0"/>
              </a:spcAft>
              <a:defRPr b="0" baseline="0" i="0" sz="5000" u="none" cap="none" strike="noStrike">
                <a:solidFill>
                  <a:schemeClr val="lt2"/>
                </a:solidFill>
                <a:latin typeface="Lustria"/>
                <a:ea typeface="Lustria"/>
                <a:cs typeface="Lustria"/>
                <a:sym typeface="Lustria"/>
              </a:defRPr>
            </a:lvl1pPr>
            <a:lvl2pPr indent="0" marL="0" marR="0" rtl="0" algn="ctr">
              <a:spcBef>
                <a:spcPts val="0"/>
              </a:spcBef>
              <a:spcAft>
                <a:spcPts val="0"/>
              </a:spcAft>
              <a:defRPr b="0" baseline="0" i="0" sz="5000" u="none" cap="none" strike="noStrike">
                <a:solidFill>
                  <a:schemeClr val="lt2"/>
                </a:solidFill>
                <a:latin typeface="Lustria"/>
                <a:ea typeface="Lustria"/>
                <a:cs typeface="Lustria"/>
                <a:sym typeface="Lustria"/>
              </a:defRPr>
            </a:lvl2pPr>
            <a:lvl3pPr indent="0" marL="0" marR="0" rtl="0" algn="ctr">
              <a:spcBef>
                <a:spcPts val="0"/>
              </a:spcBef>
              <a:spcAft>
                <a:spcPts val="0"/>
              </a:spcAft>
              <a:defRPr b="0" baseline="0" i="0" sz="5000" u="none" cap="none" strike="noStrike">
                <a:solidFill>
                  <a:schemeClr val="lt2"/>
                </a:solidFill>
                <a:latin typeface="Lustria"/>
                <a:ea typeface="Lustria"/>
                <a:cs typeface="Lustria"/>
                <a:sym typeface="Lustria"/>
              </a:defRPr>
            </a:lvl3pPr>
            <a:lvl4pPr indent="0" marL="0" marR="0" rtl="0" algn="ctr">
              <a:spcBef>
                <a:spcPts val="0"/>
              </a:spcBef>
              <a:spcAft>
                <a:spcPts val="0"/>
              </a:spcAft>
              <a:defRPr b="0" baseline="0" i="0" sz="5000" u="none" cap="none" strike="noStrike">
                <a:solidFill>
                  <a:schemeClr val="lt2"/>
                </a:solidFill>
                <a:latin typeface="Lustria"/>
                <a:ea typeface="Lustria"/>
                <a:cs typeface="Lustria"/>
                <a:sym typeface="Lustria"/>
              </a:defRPr>
            </a:lvl4pPr>
            <a:lvl5pPr indent="0" marL="0" marR="0" rtl="0" algn="ctr">
              <a:spcBef>
                <a:spcPts val="0"/>
              </a:spcBef>
              <a:spcAft>
                <a:spcPts val="0"/>
              </a:spcAft>
              <a:defRPr b="0" baseline="0" i="0" sz="5000" u="none" cap="none" strike="noStrike">
                <a:solidFill>
                  <a:schemeClr val="lt2"/>
                </a:solidFill>
                <a:latin typeface="Lustria"/>
                <a:ea typeface="Lustria"/>
                <a:cs typeface="Lustria"/>
                <a:sym typeface="Lustria"/>
              </a:defRPr>
            </a:lvl5pPr>
            <a:lvl6pPr indent="0" marL="457200" marR="0" rtl="0" algn="ctr">
              <a:spcBef>
                <a:spcPts val="0"/>
              </a:spcBef>
              <a:spcAft>
                <a:spcPts val="0"/>
              </a:spcAft>
              <a:defRPr b="0" baseline="0" i="0" sz="5000" u="none" cap="none" strike="noStrike">
                <a:solidFill>
                  <a:schemeClr val="lt2"/>
                </a:solidFill>
                <a:latin typeface="Lustria"/>
                <a:ea typeface="Lustria"/>
                <a:cs typeface="Lustria"/>
                <a:sym typeface="Lustria"/>
              </a:defRPr>
            </a:lvl6pPr>
            <a:lvl7pPr indent="0" marL="914400" marR="0" rtl="0" algn="ctr">
              <a:spcBef>
                <a:spcPts val="0"/>
              </a:spcBef>
              <a:spcAft>
                <a:spcPts val="0"/>
              </a:spcAft>
              <a:defRPr b="0" baseline="0" i="0" sz="5000" u="none" cap="none" strike="noStrike">
                <a:solidFill>
                  <a:schemeClr val="lt2"/>
                </a:solidFill>
                <a:latin typeface="Lustria"/>
                <a:ea typeface="Lustria"/>
                <a:cs typeface="Lustria"/>
                <a:sym typeface="Lustria"/>
              </a:defRPr>
            </a:lvl7pPr>
            <a:lvl8pPr indent="0" marL="1371600" marR="0" rtl="0" algn="ctr">
              <a:spcBef>
                <a:spcPts val="0"/>
              </a:spcBef>
              <a:spcAft>
                <a:spcPts val="0"/>
              </a:spcAft>
              <a:defRPr b="0" baseline="0" i="0" sz="5000" u="none" cap="none" strike="noStrike">
                <a:solidFill>
                  <a:schemeClr val="lt2"/>
                </a:solidFill>
                <a:latin typeface="Lustria"/>
                <a:ea typeface="Lustria"/>
                <a:cs typeface="Lustria"/>
                <a:sym typeface="Lustria"/>
              </a:defRPr>
            </a:lvl8pPr>
            <a:lvl9pPr indent="0" marL="1828800" marR="0" rtl="0" algn="ctr">
              <a:spcBef>
                <a:spcPts val="0"/>
              </a:spcBef>
              <a:spcAft>
                <a:spcPts val="0"/>
              </a:spcAft>
              <a:defRPr b="0" baseline="0" i="0" sz="5000" u="none" cap="none" strike="noStrike">
                <a:solidFill>
                  <a:schemeClr val="lt2"/>
                </a:solidFill>
                <a:latin typeface="Lustria"/>
                <a:ea typeface="Lustria"/>
                <a:cs typeface="Lustria"/>
                <a:sym typeface="Lustria"/>
              </a:defRPr>
            </a:lvl9pPr>
          </a:lstStyle>
          <a:p/>
        </p:txBody>
      </p:sp>
      <p:sp>
        <p:nvSpPr>
          <p:cNvPr id="11" name="Shape 11"/>
          <p:cNvSpPr txBox="1"/>
          <p:nvPr>
            <p:ph idx="1" type="body"/>
          </p:nvPr>
        </p:nvSpPr>
        <p:spPr>
          <a:xfrm>
            <a:off x="685800" y="2209800"/>
            <a:ext cx="7770812" cy="3657600"/>
          </a:xfrm>
          <a:prstGeom prst="rect">
            <a:avLst/>
          </a:prstGeom>
          <a:noFill/>
          <a:ln>
            <a:noFill/>
          </a:ln>
        </p:spPr>
        <p:txBody>
          <a:bodyPr anchorCtr="0" anchor="t" bIns="91425" lIns="91425" rIns="91425" tIns="91425"/>
          <a:lstStyle>
            <a:lvl1pPr indent="-304800" marL="457200" marR="0" rtl="0" algn="l">
              <a:spcBef>
                <a:spcPts val="2000"/>
              </a:spcBef>
              <a:spcAft>
                <a:spcPts val="0"/>
              </a:spcAft>
              <a:buClr>
                <a:srgbClr val="8E887C"/>
              </a:buClr>
              <a:buFont typeface="Noto Sans Symbols"/>
              <a:buChar char="❧"/>
              <a:defRPr b="0" baseline="0" i="0" sz="2400" u="none" cap="none" strike="noStrike">
                <a:solidFill>
                  <a:schemeClr val="lt2"/>
                </a:solidFill>
                <a:latin typeface="Lustria"/>
                <a:ea typeface="Lustria"/>
                <a:cs typeface="Lustria"/>
                <a:sym typeface="Lustria"/>
              </a:defRPr>
            </a:lvl1pPr>
            <a:lvl2pPr indent="-317500" marL="914400" marR="0" rtl="0" algn="l">
              <a:spcBef>
                <a:spcPts val="600"/>
              </a:spcBef>
              <a:spcAft>
                <a:spcPts val="0"/>
              </a:spcAft>
              <a:buClr>
                <a:srgbClr val="47443E"/>
              </a:buClr>
              <a:buFont typeface="Noto Sans Symbols"/>
              <a:buChar char="❧"/>
              <a:defRPr b="0" baseline="0" i="0" sz="2200" u="none" cap="none" strike="noStrike">
                <a:solidFill>
                  <a:schemeClr val="lt2"/>
                </a:solidFill>
                <a:latin typeface="Lustria"/>
                <a:ea typeface="Lustria"/>
                <a:cs typeface="Lustria"/>
                <a:sym typeface="Lustria"/>
              </a:defRPr>
            </a:lvl2pPr>
            <a:lvl3pPr indent="-330200" marL="1371600" marR="0" rtl="0" algn="l">
              <a:spcBef>
                <a:spcPts val="600"/>
              </a:spcBef>
              <a:spcAft>
                <a:spcPts val="0"/>
              </a:spcAft>
              <a:buClr>
                <a:srgbClr val="8E887C"/>
              </a:buClr>
              <a:buFont typeface="Noto Sans Symbols"/>
              <a:buChar char="❧"/>
              <a:defRPr b="0" baseline="0" i="0" sz="2000" u="none" cap="none" strike="noStrike">
                <a:solidFill>
                  <a:schemeClr val="lt2"/>
                </a:solidFill>
                <a:latin typeface="Lustria"/>
                <a:ea typeface="Lustria"/>
                <a:cs typeface="Lustria"/>
                <a:sym typeface="Lustria"/>
              </a:defRPr>
            </a:lvl3pPr>
            <a:lvl4pPr indent="-330200" marL="1828800" marR="0" rtl="0" algn="l">
              <a:spcBef>
                <a:spcPts val="600"/>
              </a:spcBef>
              <a:spcAft>
                <a:spcPts val="0"/>
              </a:spcAft>
              <a:buClr>
                <a:srgbClr val="47443E"/>
              </a:buClr>
              <a:buFont typeface="Noto Sans Symbols"/>
              <a:buChar char="❧"/>
              <a:defRPr b="0" baseline="0" i="0" sz="2000" u="none" cap="none" strike="noStrike">
                <a:solidFill>
                  <a:schemeClr val="lt2"/>
                </a:solidFill>
                <a:latin typeface="Lustria"/>
                <a:ea typeface="Lustria"/>
                <a:cs typeface="Lustria"/>
                <a:sym typeface="Lustria"/>
              </a:defRPr>
            </a:lvl4pPr>
            <a:lvl5pPr indent="-330200" marL="2286000" marR="0" rtl="0" algn="l">
              <a:spcBef>
                <a:spcPts val="600"/>
              </a:spcBef>
              <a:spcAft>
                <a:spcPts val="0"/>
              </a:spcAft>
              <a:buClr>
                <a:srgbClr val="8E887C"/>
              </a:buClr>
              <a:buFont typeface="Noto Sans Symbols"/>
              <a:buChar char="❧"/>
              <a:defRPr b="0" baseline="0" i="0" sz="2000" u="none" cap="none" strike="noStrike">
                <a:solidFill>
                  <a:schemeClr val="lt2"/>
                </a:solidFill>
                <a:latin typeface="Lustria"/>
                <a:ea typeface="Lustria"/>
                <a:cs typeface="Lustria"/>
                <a:sym typeface="Lustria"/>
              </a:defRPr>
            </a:lvl5pPr>
            <a:lvl6pPr indent="-101600" marL="2514600" marR="0" rtl="0" algn="l">
              <a:spcBef>
                <a:spcPts val="400"/>
              </a:spcBef>
              <a:buClr>
                <a:schemeClr val="lt1"/>
              </a:buClr>
              <a:buFont typeface="Arial"/>
              <a:buChar char="•"/>
              <a:defRPr b="0" baseline="0" i="0" sz="2000" u="none" cap="none" strike="noStrike">
                <a:solidFill>
                  <a:schemeClr val="lt1"/>
                </a:solidFill>
                <a:latin typeface="Lustria"/>
                <a:ea typeface="Lustria"/>
                <a:cs typeface="Lustria"/>
                <a:sym typeface="Lustria"/>
              </a:defRPr>
            </a:lvl6pPr>
            <a:lvl7pPr indent="-101600" marL="2971800" marR="0" rtl="0" algn="l">
              <a:spcBef>
                <a:spcPts val="400"/>
              </a:spcBef>
              <a:buClr>
                <a:schemeClr val="lt1"/>
              </a:buClr>
              <a:buFont typeface="Arial"/>
              <a:buChar char="•"/>
              <a:defRPr b="0" baseline="0" i="0" sz="2000" u="none" cap="none" strike="noStrike">
                <a:solidFill>
                  <a:schemeClr val="lt1"/>
                </a:solidFill>
                <a:latin typeface="Lustria"/>
                <a:ea typeface="Lustria"/>
                <a:cs typeface="Lustria"/>
                <a:sym typeface="Lustria"/>
              </a:defRPr>
            </a:lvl7pPr>
            <a:lvl8pPr indent="-101600" marL="3429000" marR="0" rtl="0" algn="l">
              <a:spcBef>
                <a:spcPts val="400"/>
              </a:spcBef>
              <a:buClr>
                <a:schemeClr val="lt1"/>
              </a:buClr>
              <a:buFont typeface="Arial"/>
              <a:buChar char="•"/>
              <a:defRPr b="0" baseline="0" i="0" sz="2000" u="none" cap="none" strike="noStrike">
                <a:solidFill>
                  <a:schemeClr val="lt1"/>
                </a:solidFill>
                <a:latin typeface="Lustria"/>
                <a:ea typeface="Lustria"/>
                <a:cs typeface="Lustria"/>
                <a:sym typeface="Lustria"/>
              </a:defRPr>
            </a:lvl8pPr>
            <a:lvl9pPr indent="-101600" marL="3886200" marR="0" rtl="0" algn="l">
              <a:spcBef>
                <a:spcPts val="400"/>
              </a:spcBef>
              <a:buClr>
                <a:schemeClr val="lt1"/>
              </a:buClr>
              <a:buFont typeface="Arial"/>
              <a:buChar char="•"/>
              <a:defRPr b="0" baseline="0" i="0" sz="2000" u="none" cap="none" strike="noStrike">
                <a:solidFill>
                  <a:schemeClr val="lt1"/>
                </a:solidFill>
                <a:latin typeface="Lustria"/>
                <a:ea typeface="Lustria"/>
                <a:cs typeface="Lustria"/>
                <a:sym typeface="Lustria"/>
              </a:defRPr>
            </a:lvl9pPr>
          </a:lstStyle>
          <a:p/>
        </p:txBody>
      </p:sp>
      <p:sp>
        <p:nvSpPr>
          <p:cNvPr id="12" name="Shape 12"/>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lnSpc>
                <a:spcPct val="100000"/>
              </a:lnSpc>
              <a:spcBef>
                <a:spcPts val="0"/>
              </a:spcBef>
              <a:spcAft>
                <a:spcPts val="0"/>
              </a:spcAft>
              <a:defRPr b="0" baseline="0" i="0" sz="1200" u="none" cap="none" strike="noStrike">
                <a:solidFill>
                  <a:srgbClr val="FFFFFF"/>
                </a:solidFill>
                <a:latin typeface="Lustria"/>
                <a:ea typeface="Lustria"/>
                <a:cs typeface="Lustria"/>
                <a:sym typeface="Lustria"/>
              </a:defRPr>
            </a:lvl1pPr>
            <a:lvl2pPr indent="0" marL="4572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9pPr>
          </a:lstStyle>
          <a:p/>
        </p:txBody>
      </p:sp>
      <p:sp>
        <p:nvSpPr>
          <p:cNvPr id="13" name="Shape 13"/>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48" r:id="rId3"/>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Masters/slideMaster10.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rotWithShape="1">
          <a:blip r:embed="rId1">
            <a:alphaModFix/>
          </a:blip>
          <a:stretch>
            <a:fillRect b="0" l="0" r="0" t="0"/>
          </a:stretch>
        </a:blipFill>
      </p:bgPr>
    </p:bg>
    <p:spTree>
      <p:nvGrpSpPr>
        <p:cNvPr id="340" name="Shape 340"/>
        <p:cNvGrpSpPr/>
        <p:nvPr/>
      </p:nvGrpSpPr>
      <p:grpSpPr>
        <a:xfrm>
          <a:off x="0" y="0"/>
          <a:ext cx="0" cy="0"/>
          <a:chOff x="0" y="0"/>
          <a:chExt cx="0" cy="0"/>
        </a:xfrm>
      </p:grpSpPr>
      <p:pic>
        <p:nvPicPr>
          <p:cNvPr id="341" name="Shape 341"/>
          <p:cNvPicPr preferRelativeResize="0"/>
          <p:nvPr/>
        </p:nvPicPr>
        <p:blipFill rotWithShape="1">
          <a:blip r:embed="rId2">
            <a:alphaModFix/>
          </a:blip>
          <a:srcRect b="0" l="0" r="0" t="0"/>
          <a:stretch/>
        </p:blipFill>
        <p:spPr>
          <a:xfrm>
            <a:off x="3705225" y="1524000"/>
            <a:ext cx="1733549" cy="428625"/>
          </a:xfrm>
          <a:prstGeom prst="rect">
            <a:avLst/>
          </a:prstGeom>
          <a:noFill/>
          <a:ln>
            <a:noFill/>
          </a:ln>
        </p:spPr>
      </p:pic>
      <p:sp>
        <p:nvSpPr>
          <p:cNvPr id="342" name="Shape 342"/>
          <p:cNvSpPr txBox="1"/>
          <p:nvPr>
            <p:ph type="title"/>
          </p:nvPr>
        </p:nvSpPr>
        <p:spPr>
          <a:xfrm>
            <a:off x="685800" y="66675"/>
            <a:ext cx="7770812" cy="1371599"/>
          </a:xfrm>
          <a:prstGeom prst="rect">
            <a:avLst/>
          </a:prstGeom>
          <a:noFill/>
          <a:ln>
            <a:noFill/>
          </a:ln>
        </p:spPr>
        <p:txBody>
          <a:bodyPr anchorCtr="0" anchor="ctr" bIns="91425" lIns="91425" rIns="91425" tIns="91425"/>
          <a:lstStyle>
            <a:lvl1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1pPr>
            <a:lvl2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2pPr>
            <a:lvl3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3pPr>
            <a:lvl4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4pPr>
            <a:lvl5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5pPr>
            <a:lvl6pPr indent="0" marL="457200" marR="0" rtl="0" algn="ctr">
              <a:spcBef>
                <a:spcPts val="0"/>
              </a:spcBef>
              <a:spcAft>
                <a:spcPts val="0"/>
              </a:spcAft>
              <a:defRPr b="0" baseline="0" i="0" sz="5000" u="none" cap="none" strike="noStrike">
                <a:solidFill>
                  <a:schemeClr val="dk2"/>
                </a:solidFill>
                <a:latin typeface="Lustria"/>
                <a:ea typeface="Lustria"/>
                <a:cs typeface="Lustria"/>
                <a:sym typeface="Lustria"/>
              </a:defRPr>
            </a:lvl6pPr>
            <a:lvl7pPr indent="0" marL="914400" marR="0" rtl="0" algn="ctr">
              <a:spcBef>
                <a:spcPts val="0"/>
              </a:spcBef>
              <a:spcAft>
                <a:spcPts val="0"/>
              </a:spcAft>
              <a:defRPr b="0" baseline="0" i="0" sz="5000" u="none" cap="none" strike="noStrike">
                <a:solidFill>
                  <a:schemeClr val="dk2"/>
                </a:solidFill>
                <a:latin typeface="Lustria"/>
                <a:ea typeface="Lustria"/>
                <a:cs typeface="Lustria"/>
                <a:sym typeface="Lustria"/>
              </a:defRPr>
            </a:lvl7pPr>
            <a:lvl8pPr indent="0" marL="1371600" marR="0" rtl="0" algn="ctr">
              <a:spcBef>
                <a:spcPts val="0"/>
              </a:spcBef>
              <a:spcAft>
                <a:spcPts val="0"/>
              </a:spcAft>
              <a:defRPr b="0" baseline="0" i="0" sz="5000" u="none" cap="none" strike="noStrike">
                <a:solidFill>
                  <a:schemeClr val="dk2"/>
                </a:solidFill>
                <a:latin typeface="Lustria"/>
                <a:ea typeface="Lustria"/>
                <a:cs typeface="Lustria"/>
                <a:sym typeface="Lustria"/>
              </a:defRPr>
            </a:lvl8pPr>
            <a:lvl9pPr indent="0" marL="1828800" marR="0" rtl="0" algn="ctr">
              <a:spcBef>
                <a:spcPts val="0"/>
              </a:spcBef>
              <a:spcAft>
                <a:spcPts val="0"/>
              </a:spcAft>
              <a:defRPr b="0" baseline="0" i="0" sz="5000" u="none" cap="none" strike="noStrike">
                <a:solidFill>
                  <a:schemeClr val="dk2"/>
                </a:solidFill>
                <a:latin typeface="Lustria"/>
                <a:ea typeface="Lustria"/>
                <a:cs typeface="Lustria"/>
                <a:sym typeface="Lustria"/>
              </a:defRPr>
            </a:lvl9pPr>
          </a:lstStyle>
          <a:p/>
        </p:txBody>
      </p:sp>
      <p:sp>
        <p:nvSpPr>
          <p:cNvPr id="343" name="Shape 343"/>
          <p:cNvSpPr txBox="1"/>
          <p:nvPr>
            <p:ph idx="1" type="body"/>
          </p:nvPr>
        </p:nvSpPr>
        <p:spPr>
          <a:xfrm>
            <a:off x="685800" y="2209800"/>
            <a:ext cx="7770812" cy="3657600"/>
          </a:xfrm>
          <a:prstGeom prst="rect">
            <a:avLst/>
          </a:prstGeom>
          <a:noFill/>
          <a:ln>
            <a:noFill/>
          </a:ln>
        </p:spPr>
        <p:txBody>
          <a:bodyPr anchorCtr="0" anchor="t" bIns="91425" lIns="91425" rIns="91425" tIns="91425"/>
          <a:lstStyle>
            <a:lvl1pPr indent="-304800" marL="457200" marR="0" rtl="0" algn="l">
              <a:spcBef>
                <a:spcPts val="2000"/>
              </a:spcBef>
              <a:spcAft>
                <a:spcPts val="0"/>
              </a:spcAft>
              <a:buClr>
                <a:srgbClr val="8E887C"/>
              </a:buClr>
              <a:buFont typeface="Noto Sans Symbols"/>
              <a:buChar char="❧"/>
              <a:defRPr b="0" baseline="0" i="0" sz="2400" u="none" cap="none" strike="noStrike">
                <a:solidFill>
                  <a:schemeClr val="dk2"/>
                </a:solidFill>
                <a:latin typeface="Lustria"/>
                <a:ea typeface="Lustria"/>
                <a:cs typeface="Lustria"/>
                <a:sym typeface="Lustria"/>
              </a:defRPr>
            </a:lvl1pPr>
            <a:lvl2pPr indent="-317500" marL="914400" marR="0" rtl="0" algn="l">
              <a:spcBef>
                <a:spcPts val="600"/>
              </a:spcBef>
              <a:spcAft>
                <a:spcPts val="0"/>
              </a:spcAft>
              <a:buClr>
                <a:srgbClr val="47443E"/>
              </a:buClr>
              <a:buFont typeface="Noto Sans Symbols"/>
              <a:buChar char="❧"/>
              <a:defRPr b="0" baseline="0" i="0" sz="2200" u="none" cap="none" strike="noStrike">
                <a:solidFill>
                  <a:schemeClr val="dk2"/>
                </a:solidFill>
                <a:latin typeface="Lustria"/>
                <a:ea typeface="Lustria"/>
                <a:cs typeface="Lustria"/>
                <a:sym typeface="Lustria"/>
              </a:defRPr>
            </a:lvl2pPr>
            <a:lvl3pPr indent="-330200" marL="1371600" marR="0" rtl="0" algn="l">
              <a:spcBef>
                <a:spcPts val="600"/>
              </a:spcBef>
              <a:spcAft>
                <a:spcPts val="0"/>
              </a:spcAft>
              <a:buClr>
                <a:srgbClr val="8E887C"/>
              </a:buClr>
              <a:buFont typeface="Noto Sans Symbols"/>
              <a:buChar char="❧"/>
              <a:defRPr b="0" baseline="0" i="0" sz="2000" u="none" cap="none" strike="noStrike">
                <a:solidFill>
                  <a:schemeClr val="dk2"/>
                </a:solidFill>
                <a:latin typeface="Lustria"/>
                <a:ea typeface="Lustria"/>
                <a:cs typeface="Lustria"/>
                <a:sym typeface="Lustria"/>
              </a:defRPr>
            </a:lvl3pPr>
            <a:lvl4pPr indent="-330200" marL="1828800" marR="0" rtl="0" algn="l">
              <a:spcBef>
                <a:spcPts val="600"/>
              </a:spcBef>
              <a:spcAft>
                <a:spcPts val="0"/>
              </a:spcAft>
              <a:buClr>
                <a:srgbClr val="47443E"/>
              </a:buClr>
              <a:buFont typeface="Noto Sans Symbols"/>
              <a:buChar char="❧"/>
              <a:defRPr b="0" baseline="0" i="0" sz="2000" u="none" cap="none" strike="noStrike">
                <a:solidFill>
                  <a:schemeClr val="dk2"/>
                </a:solidFill>
                <a:latin typeface="Lustria"/>
                <a:ea typeface="Lustria"/>
                <a:cs typeface="Lustria"/>
                <a:sym typeface="Lustria"/>
              </a:defRPr>
            </a:lvl4pPr>
            <a:lvl5pPr indent="-330200" marL="2286000" marR="0" rtl="0" algn="l">
              <a:spcBef>
                <a:spcPts val="600"/>
              </a:spcBef>
              <a:spcAft>
                <a:spcPts val="0"/>
              </a:spcAft>
              <a:buClr>
                <a:srgbClr val="8E887C"/>
              </a:buClr>
              <a:buFont typeface="Noto Sans Symbols"/>
              <a:buChar char="❧"/>
              <a:defRPr b="0" baseline="0" i="0" sz="2000" u="none" cap="none" strike="noStrike">
                <a:solidFill>
                  <a:schemeClr val="dk2"/>
                </a:solidFill>
                <a:latin typeface="Lustria"/>
                <a:ea typeface="Lustria"/>
                <a:cs typeface="Lustria"/>
                <a:sym typeface="Lustria"/>
              </a:defRPr>
            </a:lvl5pPr>
            <a:lvl6pPr indent="-101600" marL="25146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6pPr>
            <a:lvl7pPr indent="-101600" marL="29718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7pPr>
            <a:lvl8pPr indent="-101600" marL="34290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8pPr>
            <a:lvl9pPr indent="-101600" marL="38862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9pPr>
          </a:lstStyle>
          <a:p/>
        </p:txBody>
      </p:sp>
      <p:sp>
        <p:nvSpPr>
          <p:cNvPr id="344" name="Shape 344"/>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lnSpc>
                <a:spcPct val="100000"/>
              </a:lnSpc>
              <a:spcBef>
                <a:spcPts val="0"/>
              </a:spcBef>
              <a:spcAft>
                <a:spcPts val="0"/>
              </a:spcAft>
              <a:defRPr b="0" baseline="0" i="0" sz="1200" u="none" cap="none" strike="noStrike">
                <a:solidFill>
                  <a:srgbClr val="898989"/>
                </a:solidFill>
                <a:latin typeface="Lustria"/>
                <a:ea typeface="Lustria"/>
                <a:cs typeface="Lustria"/>
                <a:sym typeface="Lustria"/>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345" name="Shape 345"/>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346" name="Shape 346"/>
          <p:cNvSpPr txBox="1"/>
          <p:nvPr>
            <p:ph idx="12" type="sldNum"/>
          </p:nvPr>
        </p:nvSpPr>
        <p:spPr>
          <a:xfrm>
            <a:off x="4305300" y="6289675"/>
            <a:ext cx="533399" cy="365125"/>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898989"/>
              </a:buClr>
              <a:buSzPct val="25000"/>
              <a:buFont typeface="Lustria"/>
              <a:buNone/>
            </a:pPr>
            <a:fld id="{00000000-1234-1234-1234-123412341234}" type="slidenum">
              <a:rPr b="0" baseline="0" i="0" lang="en-US" sz="1200" u="none" cap="none" strike="noStrike">
                <a:solidFill>
                  <a:srgbClr val="898989"/>
                </a:solidFill>
                <a:latin typeface="Lustria"/>
                <a:ea typeface="Lustria"/>
                <a:cs typeface="Lustria"/>
                <a:sym typeface="Lustria"/>
              </a:rPr>
              <a:t>‹#›</a:t>
            </a:fld>
          </a:p>
        </p:txBody>
      </p:sp>
    </p:spTree>
  </p:cSld>
  <p:clrMap accent1="accent1" accent2="accent2" accent3="accent3" accent4="accent4" accent5="accent5" accent6="accent6" bg1="lt1" bg2="dk2" tx1="dk1" tx2="lt2" folHlink="folHlink" hlink="hlink"/>
  <p:sldLayoutIdLst>
    <p:sldLayoutId id="2147483657" r:id="rId3"/>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Masters/slideMaster1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rotWithShape="1">
          <a:blip r:embed="rId1">
            <a:alphaModFix/>
          </a:blip>
          <a:stretch>
            <a:fillRect b="0" l="0" r="0" t="0"/>
          </a:stretch>
        </a:blipFill>
      </p:bgPr>
    </p:bg>
    <p:spTree>
      <p:nvGrpSpPr>
        <p:cNvPr id="356" name="Shape 356"/>
        <p:cNvGrpSpPr/>
        <p:nvPr/>
      </p:nvGrpSpPr>
      <p:grpSpPr>
        <a:xfrm>
          <a:off x="0" y="0"/>
          <a:ext cx="0" cy="0"/>
          <a:chOff x="0" y="0"/>
          <a:chExt cx="0" cy="0"/>
        </a:xfrm>
      </p:grpSpPr>
      <p:pic>
        <p:nvPicPr>
          <p:cNvPr id="357" name="Shape 357"/>
          <p:cNvPicPr preferRelativeResize="0"/>
          <p:nvPr/>
        </p:nvPicPr>
        <p:blipFill rotWithShape="1">
          <a:blip r:embed="rId2">
            <a:alphaModFix/>
          </a:blip>
          <a:srcRect b="0" l="0" r="0" t="0"/>
          <a:stretch/>
        </p:blipFill>
        <p:spPr>
          <a:xfrm>
            <a:off x="3705225" y="1524000"/>
            <a:ext cx="1733549" cy="428625"/>
          </a:xfrm>
          <a:prstGeom prst="rect">
            <a:avLst/>
          </a:prstGeom>
          <a:noFill/>
          <a:ln>
            <a:noFill/>
          </a:ln>
        </p:spPr>
      </p:pic>
      <p:sp>
        <p:nvSpPr>
          <p:cNvPr id="358" name="Shape 358"/>
          <p:cNvSpPr txBox="1"/>
          <p:nvPr>
            <p:ph type="title"/>
          </p:nvPr>
        </p:nvSpPr>
        <p:spPr>
          <a:xfrm>
            <a:off x="685800" y="66675"/>
            <a:ext cx="7770812" cy="1371599"/>
          </a:xfrm>
          <a:prstGeom prst="rect">
            <a:avLst/>
          </a:prstGeom>
          <a:noFill/>
          <a:ln>
            <a:noFill/>
          </a:ln>
        </p:spPr>
        <p:txBody>
          <a:bodyPr anchorCtr="0" anchor="ctr" bIns="91425" lIns="91425" rIns="91425" tIns="91425"/>
          <a:lstStyle>
            <a:lvl1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1pPr>
            <a:lvl2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2pPr>
            <a:lvl3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3pPr>
            <a:lvl4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4pPr>
            <a:lvl5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5pPr>
            <a:lvl6pPr indent="0" marL="457200" marR="0" rtl="0" algn="ctr">
              <a:spcBef>
                <a:spcPts val="0"/>
              </a:spcBef>
              <a:spcAft>
                <a:spcPts val="0"/>
              </a:spcAft>
              <a:defRPr b="0" baseline="0" i="0" sz="5000" u="none" cap="none" strike="noStrike">
                <a:solidFill>
                  <a:schemeClr val="dk2"/>
                </a:solidFill>
                <a:latin typeface="Lustria"/>
                <a:ea typeface="Lustria"/>
                <a:cs typeface="Lustria"/>
                <a:sym typeface="Lustria"/>
              </a:defRPr>
            </a:lvl6pPr>
            <a:lvl7pPr indent="0" marL="914400" marR="0" rtl="0" algn="ctr">
              <a:spcBef>
                <a:spcPts val="0"/>
              </a:spcBef>
              <a:spcAft>
                <a:spcPts val="0"/>
              </a:spcAft>
              <a:defRPr b="0" baseline="0" i="0" sz="5000" u="none" cap="none" strike="noStrike">
                <a:solidFill>
                  <a:schemeClr val="dk2"/>
                </a:solidFill>
                <a:latin typeface="Lustria"/>
                <a:ea typeface="Lustria"/>
                <a:cs typeface="Lustria"/>
                <a:sym typeface="Lustria"/>
              </a:defRPr>
            </a:lvl7pPr>
            <a:lvl8pPr indent="0" marL="1371600" marR="0" rtl="0" algn="ctr">
              <a:spcBef>
                <a:spcPts val="0"/>
              </a:spcBef>
              <a:spcAft>
                <a:spcPts val="0"/>
              </a:spcAft>
              <a:defRPr b="0" baseline="0" i="0" sz="5000" u="none" cap="none" strike="noStrike">
                <a:solidFill>
                  <a:schemeClr val="dk2"/>
                </a:solidFill>
                <a:latin typeface="Lustria"/>
                <a:ea typeface="Lustria"/>
                <a:cs typeface="Lustria"/>
                <a:sym typeface="Lustria"/>
              </a:defRPr>
            </a:lvl8pPr>
            <a:lvl9pPr indent="0" marL="1828800" marR="0" rtl="0" algn="ctr">
              <a:spcBef>
                <a:spcPts val="0"/>
              </a:spcBef>
              <a:spcAft>
                <a:spcPts val="0"/>
              </a:spcAft>
              <a:defRPr b="0" baseline="0" i="0" sz="5000" u="none" cap="none" strike="noStrike">
                <a:solidFill>
                  <a:schemeClr val="dk2"/>
                </a:solidFill>
                <a:latin typeface="Lustria"/>
                <a:ea typeface="Lustria"/>
                <a:cs typeface="Lustria"/>
                <a:sym typeface="Lustria"/>
              </a:defRPr>
            </a:lvl9pPr>
          </a:lstStyle>
          <a:p/>
        </p:txBody>
      </p:sp>
      <p:sp>
        <p:nvSpPr>
          <p:cNvPr id="359" name="Shape 359"/>
          <p:cNvSpPr txBox="1"/>
          <p:nvPr>
            <p:ph idx="1" type="body"/>
          </p:nvPr>
        </p:nvSpPr>
        <p:spPr>
          <a:xfrm>
            <a:off x="685800" y="2209800"/>
            <a:ext cx="7770812" cy="3657600"/>
          </a:xfrm>
          <a:prstGeom prst="rect">
            <a:avLst/>
          </a:prstGeom>
          <a:noFill/>
          <a:ln>
            <a:noFill/>
          </a:ln>
        </p:spPr>
        <p:txBody>
          <a:bodyPr anchorCtr="0" anchor="t" bIns="91425" lIns="91425" rIns="91425" tIns="91425"/>
          <a:lstStyle>
            <a:lvl1pPr indent="-304800" marL="457200" marR="0" rtl="0" algn="l">
              <a:spcBef>
                <a:spcPts val="2000"/>
              </a:spcBef>
              <a:spcAft>
                <a:spcPts val="0"/>
              </a:spcAft>
              <a:buClr>
                <a:srgbClr val="8E887C"/>
              </a:buClr>
              <a:buFont typeface="Noto Sans Symbols"/>
              <a:buChar char="❧"/>
              <a:defRPr b="0" baseline="0" i="0" sz="2400" u="none" cap="none" strike="noStrike">
                <a:solidFill>
                  <a:schemeClr val="dk2"/>
                </a:solidFill>
                <a:latin typeface="Lustria"/>
                <a:ea typeface="Lustria"/>
                <a:cs typeface="Lustria"/>
                <a:sym typeface="Lustria"/>
              </a:defRPr>
            </a:lvl1pPr>
            <a:lvl2pPr indent="-317500" marL="914400" marR="0" rtl="0" algn="l">
              <a:spcBef>
                <a:spcPts val="600"/>
              </a:spcBef>
              <a:spcAft>
                <a:spcPts val="0"/>
              </a:spcAft>
              <a:buClr>
                <a:srgbClr val="47443E"/>
              </a:buClr>
              <a:buFont typeface="Noto Sans Symbols"/>
              <a:buChar char="❧"/>
              <a:defRPr b="0" baseline="0" i="0" sz="2200" u="none" cap="none" strike="noStrike">
                <a:solidFill>
                  <a:schemeClr val="dk2"/>
                </a:solidFill>
                <a:latin typeface="Lustria"/>
                <a:ea typeface="Lustria"/>
                <a:cs typeface="Lustria"/>
                <a:sym typeface="Lustria"/>
              </a:defRPr>
            </a:lvl2pPr>
            <a:lvl3pPr indent="-330200" marL="1371600" marR="0" rtl="0" algn="l">
              <a:spcBef>
                <a:spcPts val="600"/>
              </a:spcBef>
              <a:spcAft>
                <a:spcPts val="0"/>
              </a:spcAft>
              <a:buClr>
                <a:srgbClr val="8E887C"/>
              </a:buClr>
              <a:buFont typeface="Noto Sans Symbols"/>
              <a:buChar char="❧"/>
              <a:defRPr b="0" baseline="0" i="0" sz="2000" u="none" cap="none" strike="noStrike">
                <a:solidFill>
                  <a:schemeClr val="dk2"/>
                </a:solidFill>
                <a:latin typeface="Lustria"/>
                <a:ea typeface="Lustria"/>
                <a:cs typeface="Lustria"/>
                <a:sym typeface="Lustria"/>
              </a:defRPr>
            </a:lvl3pPr>
            <a:lvl4pPr indent="-330200" marL="1828800" marR="0" rtl="0" algn="l">
              <a:spcBef>
                <a:spcPts val="600"/>
              </a:spcBef>
              <a:spcAft>
                <a:spcPts val="0"/>
              </a:spcAft>
              <a:buClr>
                <a:srgbClr val="47443E"/>
              </a:buClr>
              <a:buFont typeface="Noto Sans Symbols"/>
              <a:buChar char="❧"/>
              <a:defRPr b="0" baseline="0" i="0" sz="2000" u="none" cap="none" strike="noStrike">
                <a:solidFill>
                  <a:schemeClr val="dk2"/>
                </a:solidFill>
                <a:latin typeface="Lustria"/>
                <a:ea typeface="Lustria"/>
                <a:cs typeface="Lustria"/>
                <a:sym typeface="Lustria"/>
              </a:defRPr>
            </a:lvl4pPr>
            <a:lvl5pPr indent="-330200" marL="2286000" marR="0" rtl="0" algn="l">
              <a:spcBef>
                <a:spcPts val="600"/>
              </a:spcBef>
              <a:spcAft>
                <a:spcPts val="0"/>
              </a:spcAft>
              <a:buClr>
                <a:srgbClr val="8E887C"/>
              </a:buClr>
              <a:buFont typeface="Noto Sans Symbols"/>
              <a:buChar char="❧"/>
              <a:defRPr b="0" baseline="0" i="0" sz="2000" u="none" cap="none" strike="noStrike">
                <a:solidFill>
                  <a:schemeClr val="dk2"/>
                </a:solidFill>
                <a:latin typeface="Lustria"/>
                <a:ea typeface="Lustria"/>
                <a:cs typeface="Lustria"/>
                <a:sym typeface="Lustria"/>
              </a:defRPr>
            </a:lvl5pPr>
            <a:lvl6pPr indent="-101600" marL="25146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6pPr>
            <a:lvl7pPr indent="-101600" marL="29718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7pPr>
            <a:lvl8pPr indent="-101600" marL="34290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8pPr>
            <a:lvl9pPr indent="-101600" marL="38862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9pPr>
          </a:lstStyle>
          <a:p/>
        </p:txBody>
      </p:sp>
      <p:sp>
        <p:nvSpPr>
          <p:cNvPr id="360" name="Shape 360"/>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lnSpc>
                <a:spcPct val="100000"/>
              </a:lnSpc>
              <a:spcBef>
                <a:spcPts val="0"/>
              </a:spcBef>
              <a:spcAft>
                <a:spcPts val="0"/>
              </a:spcAft>
              <a:defRPr b="0" baseline="0" i="0" sz="1200" u="none" cap="none" strike="noStrike">
                <a:solidFill>
                  <a:srgbClr val="898989"/>
                </a:solidFill>
                <a:latin typeface="Lustria"/>
                <a:ea typeface="Lustria"/>
                <a:cs typeface="Lustria"/>
                <a:sym typeface="Lustria"/>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361" name="Shape 361"/>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362" name="Shape 362"/>
          <p:cNvSpPr txBox="1"/>
          <p:nvPr>
            <p:ph idx="12" type="sldNum"/>
          </p:nvPr>
        </p:nvSpPr>
        <p:spPr>
          <a:xfrm>
            <a:off x="4305300" y="6289675"/>
            <a:ext cx="533399" cy="365125"/>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898989"/>
              </a:buClr>
              <a:buSzPct val="25000"/>
              <a:buFont typeface="Lustria"/>
              <a:buNone/>
            </a:pPr>
            <a:fld id="{00000000-1234-1234-1234-123412341234}" type="slidenum">
              <a:rPr b="0" baseline="0" i="0" lang="en-US" sz="1200" u="none" cap="none" strike="noStrike">
                <a:solidFill>
                  <a:srgbClr val="898989"/>
                </a:solidFill>
                <a:latin typeface="Lustria"/>
                <a:ea typeface="Lustria"/>
                <a:cs typeface="Lustria"/>
                <a:sym typeface="Lustria"/>
              </a:rPr>
              <a:t>‹#›</a:t>
            </a:fld>
          </a:p>
        </p:txBody>
      </p:sp>
    </p:spTree>
  </p:cSld>
  <p:clrMap accent1="accent1" accent2="accent2" accent3="accent3" accent4="accent4" accent5="accent5" accent6="accent6" bg1="lt1" bg2="dk2" tx1="dk1" tx2="lt2" folHlink="folHlink" hlink="hlink"/>
  <p:sldLayoutIdLst>
    <p:sldLayoutId id="2147483658" r:id="rId3"/>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Masters/slideMaster1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rotWithShape="1">
          <a:blip r:embed="rId1">
            <a:alphaModFix/>
          </a:blip>
          <a:stretch>
            <a:fillRect b="0" l="0" r="0" t="0"/>
          </a:stretch>
        </a:blipFill>
      </p:bgPr>
    </p:bg>
    <p:spTree>
      <p:nvGrpSpPr>
        <p:cNvPr id="369" name="Shape 369"/>
        <p:cNvGrpSpPr/>
        <p:nvPr/>
      </p:nvGrpSpPr>
      <p:grpSpPr>
        <a:xfrm>
          <a:off x="0" y="0"/>
          <a:ext cx="0" cy="0"/>
          <a:chOff x="0" y="0"/>
          <a:chExt cx="0" cy="0"/>
        </a:xfrm>
      </p:grpSpPr>
      <p:pic>
        <p:nvPicPr>
          <p:cNvPr id="370" name="Shape 370"/>
          <p:cNvPicPr preferRelativeResize="0"/>
          <p:nvPr/>
        </p:nvPicPr>
        <p:blipFill rotWithShape="1">
          <a:blip r:embed="rId2">
            <a:alphaModFix/>
          </a:blip>
          <a:srcRect b="0" l="0" r="0" t="0"/>
          <a:stretch/>
        </p:blipFill>
        <p:spPr>
          <a:xfrm>
            <a:off x="6745286" y="2562225"/>
            <a:ext cx="428625" cy="1733549"/>
          </a:xfrm>
          <a:prstGeom prst="rect">
            <a:avLst/>
          </a:prstGeom>
          <a:noFill/>
          <a:ln>
            <a:noFill/>
          </a:ln>
        </p:spPr>
      </p:pic>
      <p:sp>
        <p:nvSpPr>
          <p:cNvPr id="371" name="Shape 371"/>
          <p:cNvSpPr txBox="1"/>
          <p:nvPr>
            <p:ph type="title"/>
          </p:nvPr>
        </p:nvSpPr>
        <p:spPr>
          <a:xfrm>
            <a:off x="685800" y="66675"/>
            <a:ext cx="7770812" cy="1371599"/>
          </a:xfrm>
          <a:prstGeom prst="rect">
            <a:avLst/>
          </a:prstGeom>
          <a:noFill/>
          <a:ln>
            <a:noFill/>
          </a:ln>
        </p:spPr>
        <p:txBody>
          <a:bodyPr anchorCtr="0" anchor="ctr" bIns="91425" lIns="91425" rIns="91425" tIns="91425"/>
          <a:lstStyle>
            <a:lvl1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1pPr>
            <a:lvl2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2pPr>
            <a:lvl3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3pPr>
            <a:lvl4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4pPr>
            <a:lvl5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5pPr>
            <a:lvl6pPr indent="0" marL="457200" marR="0" rtl="0" algn="ctr">
              <a:spcBef>
                <a:spcPts val="0"/>
              </a:spcBef>
              <a:spcAft>
                <a:spcPts val="0"/>
              </a:spcAft>
              <a:defRPr b="0" baseline="0" i="0" sz="5000" u="none" cap="none" strike="noStrike">
                <a:solidFill>
                  <a:schemeClr val="dk2"/>
                </a:solidFill>
                <a:latin typeface="Lustria"/>
                <a:ea typeface="Lustria"/>
                <a:cs typeface="Lustria"/>
                <a:sym typeface="Lustria"/>
              </a:defRPr>
            </a:lvl6pPr>
            <a:lvl7pPr indent="0" marL="914400" marR="0" rtl="0" algn="ctr">
              <a:spcBef>
                <a:spcPts val="0"/>
              </a:spcBef>
              <a:spcAft>
                <a:spcPts val="0"/>
              </a:spcAft>
              <a:defRPr b="0" baseline="0" i="0" sz="5000" u="none" cap="none" strike="noStrike">
                <a:solidFill>
                  <a:schemeClr val="dk2"/>
                </a:solidFill>
                <a:latin typeface="Lustria"/>
                <a:ea typeface="Lustria"/>
                <a:cs typeface="Lustria"/>
                <a:sym typeface="Lustria"/>
              </a:defRPr>
            </a:lvl7pPr>
            <a:lvl8pPr indent="0" marL="1371600" marR="0" rtl="0" algn="ctr">
              <a:spcBef>
                <a:spcPts val="0"/>
              </a:spcBef>
              <a:spcAft>
                <a:spcPts val="0"/>
              </a:spcAft>
              <a:defRPr b="0" baseline="0" i="0" sz="5000" u="none" cap="none" strike="noStrike">
                <a:solidFill>
                  <a:schemeClr val="dk2"/>
                </a:solidFill>
                <a:latin typeface="Lustria"/>
                <a:ea typeface="Lustria"/>
                <a:cs typeface="Lustria"/>
                <a:sym typeface="Lustria"/>
              </a:defRPr>
            </a:lvl8pPr>
            <a:lvl9pPr indent="0" marL="1828800" marR="0" rtl="0" algn="ctr">
              <a:spcBef>
                <a:spcPts val="0"/>
              </a:spcBef>
              <a:spcAft>
                <a:spcPts val="0"/>
              </a:spcAft>
              <a:defRPr b="0" baseline="0" i="0" sz="5000" u="none" cap="none" strike="noStrike">
                <a:solidFill>
                  <a:schemeClr val="dk2"/>
                </a:solidFill>
                <a:latin typeface="Lustria"/>
                <a:ea typeface="Lustria"/>
                <a:cs typeface="Lustria"/>
                <a:sym typeface="Lustria"/>
              </a:defRPr>
            </a:lvl9pPr>
          </a:lstStyle>
          <a:p/>
        </p:txBody>
      </p:sp>
      <p:sp>
        <p:nvSpPr>
          <p:cNvPr id="372" name="Shape 372"/>
          <p:cNvSpPr txBox="1"/>
          <p:nvPr>
            <p:ph idx="1" type="body"/>
          </p:nvPr>
        </p:nvSpPr>
        <p:spPr>
          <a:xfrm>
            <a:off x="685800" y="2209800"/>
            <a:ext cx="7770812" cy="3657600"/>
          </a:xfrm>
          <a:prstGeom prst="rect">
            <a:avLst/>
          </a:prstGeom>
          <a:noFill/>
          <a:ln>
            <a:noFill/>
          </a:ln>
        </p:spPr>
        <p:txBody>
          <a:bodyPr anchorCtr="0" anchor="t" bIns="91425" lIns="91425" rIns="91425" tIns="91425"/>
          <a:lstStyle>
            <a:lvl1pPr indent="-304800" marL="457200" marR="0" rtl="0" algn="l">
              <a:spcBef>
                <a:spcPts val="2000"/>
              </a:spcBef>
              <a:spcAft>
                <a:spcPts val="0"/>
              </a:spcAft>
              <a:buClr>
                <a:srgbClr val="8E887C"/>
              </a:buClr>
              <a:buFont typeface="Noto Sans Symbols"/>
              <a:buChar char="❧"/>
              <a:defRPr b="0" baseline="0" i="0" sz="2400" u="none" cap="none" strike="noStrike">
                <a:solidFill>
                  <a:schemeClr val="dk2"/>
                </a:solidFill>
                <a:latin typeface="Lustria"/>
                <a:ea typeface="Lustria"/>
                <a:cs typeface="Lustria"/>
                <a:sym typeface="Lustria"/>
              </a:defRPr>
            </a:lvl1pPr>
            <a:lvl2pPr indent="-317500" marL="914400" marR="0" rtl="0" algn="l">
              <a:spcBef>
                <a:spcPts val="600"/>
              </a:spcBef>
              <a:spcAft>
                <a:spcPts val="0"/>
              </a:spcAft>
              <a:buClr>
                <a:srgbClr val="47443E"/>
              </a:buClr>
              <a:buFont typeface="Noto Sans Symbols"/>
              <a:buChar char="❧"/>
              <a:defRPr b="0" baseline="0" i="0" sz="2200" u="none" cap="none" strike="noStrike">
                <a:solidFill>
                  <a:schemeClr val="dk2"/>
                </a:solidFill>
                <a:latin typeface="Lustria"/>
                <a:ea typeface="Lustria"/>
                <a:cs typeface="Lustria"/>
                <a:sym typeface="Lustria"/>
              </a:defRPr>
            </a:lvl2pPr>
            <a:lvl3pPr indent="-330200" marL="1371600" marR="0" rtl="0" algn="l">
              <a:spcBef>
                <a:spcPts val="600"/>
              </a:spcBef>
              <a:spcAft>
                <a:spcPts val="0"/>
              </a:spcAft>
              <a:buClr>
                <a:srgbClr val="8E887C"/>
              </a:buClr>
              <a:buFont typeface="Noto Sans Symbols"/>
              <a:buChar char="❧"/>
              <a:defRPr b="0" baseline="0" i="0" sz="2000" u="none" cap="none" strike="noStrike">
                <a:solidFill>
                  <a:schemeClr val="dk2"/>
                </a:solidFill>
                <a:latin typeface="Lustria"/>
                <a:ea typeface="Lustria"/>
                <a:cs typeface="Lustria"/>
                <a:sym typeface="Lustria"/>
              </a:defRPr>
            </a:lvl3pPr>
            <a:lvl4pPr indent="-330200" marL="1828800" marR="0" rtl="0" algn="l">
              <a:spcBef>
                <a:spcPts val="600"/>
              </a:spcBef>
              <a:spcAft>
                <a:spcPts val="0"/>
              </a:spcAft>
              <a:buClr>
                <a:srgbClr val="47443E"/>
              </a:buClr>
              <a:buFont typeface="Noto Sans Symbols"/>
              <a:buChar char="❧"/>
              <a:defRPr b="0" baseline="0" i="0" sz="2000" u="none" cap="none" strike="noStrike">
                <a:solidFill>
                  <a:schemeClr val="dk2"/>
                </a:solidFill>
                <a:latin typeface="Lustria"/>
                <a:ea typeface="Lustria"/>
                <a:cs typeface="Lustria"/>
                <a:sym typeface="Lustria"/>
              </a:defRPr>
            </a:lvl4pPr>
            <a:lvl5pPr indent="-330200" marL="2286000" marR="0" rtl="0" algn="l">
              <a:spcBef>
                <a:spcPts val="600"/>
              </a:spcBef>
              <a:spcAft>
                <a:spcPts val="0"/>
              </a:spcAft>
              <a:buClr>
                <a:srgbClr val="8E887C"/>
              </a:buClr>
              <a:buFont typeface="Noto Sans Symbols"/>
              <a:buChar char="❧"/>
              <a:defRPr b="0" baseline="0" i="0" sz="2000" u="none" cap="none" strike="noStrike">
                <a:solidFill>
                  <a:schemeClr val="dk2"/>
                </a:solidFill>
                <a:latin typeface="Lustria"/>
                <a:ea typeface="Lustria"/>
                <a:cs typeface="Lustria"/>
                <a:sym typeface="Lustria"/>
              </a:defRPr>
            </a:lvl5pPr>
            <a:lvl6pPr indent="-101600" marL="25146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6pPr>
            <a:lvl7pPr indent="-101600" marL="29718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7pPr>
            <a:lvl8pPr indent="-101600" marL="34290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8pPr>
            <a:lvl9pPr indent="-101600" marL="38862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9pPr>
          </a:lstStyle>
          <a:p/>
        </p:txBody>
      </p:sp>
      <p:sp>
        <p:nvSpPr>
          <p:cNvPr id="373" name="Shape 373"/>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lnSpc>
                <a:spcPct val="100000"/>
              </a:lnSpc>
              <a:spcBef>
                <a:spcPts val="0"/>
              </a:spcBef>
              <a:spcAft>
                <a:spcPts val="0"/>
              </a:spcAft>
              <a:defRPr b="0" baseline="0" i="0" sz="1200" u="none" cap="none" strike="noStrike">
                <a:solidFill>
                  <a:srgbClr val="898989"/>
                </a:solidFill>
                <a:latin typeface="Lustria"/>
                <a:ea typeface="Lustria"/>
                <a:cs typeface="Lustria"/>
                <a:sym typeface="Lustria"/>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374" name="Shape 374"/>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375" name="Shape 375"/>
          <p:cNvSpPr txBox="1"/>
          <p:nvPr>
            <p:ph idx="12" type="sldNum"/>
          </p:nvPr>
        </p:nvSpPr>
        <p:spPr>
          <a:xfrm>
            <a:off x="4305300" y="6289675"/>
            <a:ext cx="533399" cy="365125"/>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898989"/>
              </a:buClr>
              <a:buSzPct val="25000"/>
              <a:buFont typeface="Lustria"/>
              <a:buNone/>
            </a:pPr>
            <a:fld id="{00000000-1234-1234-1234-123412341234}" type="slidenum">
              <a:rPr b="0" baseline="0" i="0" lang="en-US" sz="1200" u="none" cap="none" strike="noStrike">
                <a:solidFill>
                  <a:srgbClr val="898989"/>
                </a:solidFill>
                <a:latin typeface="Lustria"/>
                <a:ea typeface="Lustria"/>
                <a:cs typeface="Lustria"/>
                <a:sym typeface="Lustria"/>
              </a:rPr>
              <a:t>‹#›</a:t>
            </a:fld>
          </a:p>
        </p:txBody>
      </p:sp>
    </p:spTree>
  </p:cSld>
  <p:clrMap accent1="accent1" accent2="accent2" accent3="accent3" accent4="accent4" accent5="accent5" accent6="accent6" bg1="lt1" bg2="dk2" tx1="dk1" tx2="lt2" folHlink="folHlink" hlink="hlink"/>
  <p:sldLayoutIdLst>
    <p:sldLayoutId id="2147483659" r:id="rId3"/>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rotWithShape="1">
          <a:blip r:embed="rId1">
            <a:alphaModFix/>
          </a:blip>
          <a:stretch>
            <a:fillRect b="0" l="0" r="0" t="0"/>
          </a:stretch>
        </a:blipFill>
      </p:bgPr>
    </p:bg>
    <p:spTree>
      <p:nvGrpSpPr>
        <p:cNvPr id="25" name="Shape 25"/>
        <p:cNvGrpSpPr/>
        <p:nvPr/>
      </p:nvGrpSpPr>
      <p:grpSpPr>
        <a:xfrm>
          <a:off x="0" y="0"/>
          <a:ext cx="0" cy="0"/>
          <a:chOff x="0" y="0"/>
          <a:chExt cx="0" cy="0"/>
        </a:xfrm>
      </p:grpSpPr>
      <p:pic>
        <p:nvPicPr>
          <p:cNvPr id="26" name="Shape 26"/>
          <p:cNvPicPr preferRelativeResize="0"/>
          <p:nvPr/>
        </p:nvPicPr>
        <p:blipFill rotWithShape="1">
          <a:blip r:embed="rId2">
            <a:alphaModFix/>
          </a:blip>
          <a:srcRect b="0" l="0" r="0" t="0"/>
          <a:stretch/>
        </p:blipFill>
        <p:spPr>
          <a:xfrm>
            <a:off x="5761037" y="2119311"/>
            <a:ext cx="1733549" cy="428625"/>
          </a:xfrm>
          <a:prstGeom prst="rect">
            <a:avLst/>
          </a:prstGeom>
          <a:noFill/>
          <a:ln>
            <a:noFill/>
          </a:ln>
        </p:spPr>
      </p:pic>
      <p:sp>
        <p:nvSpPr>
          <p:cNvPr id="27" name="Shape 27"/>
          <p:cNvSpPr txBox="1"/>
          <p:nvPr>
            <p:ph type="title"/>
          </p:nvPr>
        </p:nvSpPr>
        <p:spPr>
          <a:xfrm>
            <a:off x="685800" y="66675"/>
            <a:ext cx="7770812" cy="1371599"/>
          </a:xfrm>
          <a:prstGeom prst="rect">
            <a:avLst/>
          </a:prstGeom>
          <a:noFill/>
          <a:ln>
            <a:noFill/>
          </a:ln>
        </p:spPr>
        <p:txBody>
          <a:bodyPr anchorCtr="0" anchor="ctr" bIns="91425" lIns="91425" rIns="91425" tIns="91425"/>
          <a:lstStyle>
            <a:lvl1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1pPr>
            <a:lvl2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2pPr>
            <a:lvl3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3pPr>
            <a:lvl4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4pPr>
            <a:lvl5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5pPr>
            <a:lvl6pPr indent="0" marL="457200" marR="0" rtl="0" algn="ctr">
              <a:spcBef>
                <a:spcPts val="0"/>
              </a:spcBef>
              <a:spcAft>
                <a:spcPts val="0"/>
              </a:spcAft>
              <a:defRPr b="0" baseline="0" i="0" sz="5000" u="none" cap="none" strike="noStrike">
                <a:solidFill>
                  <a:schemeClr val="dk2"/>
                </a:solidFill>
                <a:latin typeface="Lustria"/>
                <a:ea typeface="Lustria"/>
                <a:cs typeface="Lustria"/>
                <a:sym typeface="Lustria"/>
              </a:defRPr>
            </a:lvl6pPr>
            <a:lvl7pPr indent="0" marL="914400" marR="0" rtl="0" algn="ctr">
              <a:spcBef>
                <a:spcPts val="0"/>
              </a:spcBef>
              <a:spcAft>
                <a:spcPts val="0"/>
              </a:spcAft>
              <a:defRPr b="0" baseline="0" i="0" sz="5000" u="none" cap="none" strike="noStrike">
                <a:solidFill>
                  <a:schemeClr val="dk2"/>
                </a:solidFill>
                <a:latin typeface="Lustria"/>
                <a:ea typeface="Lustria"/>
                <a:cs typeface="Lustria"/>
                <a:sym typeface="Lustria"/>
              </a:defRPr>
            </a:lvl7pPr>
            <a:lvl8pPr indent="0" marL="1371600" marR="0" rtl="0" algn="ctr">
              <a:spcBef>
                <a:spcPts val="0"/>
              </a:spcBef>
              <a:spcAft>
                <a:spcPts val="0"/>
              </a:spcAft>
              <a:defRPr b="0" baseline="0" i="0" sz="5000" u="none" cap="none" strike="noStrike">
                <a:solidFill>
                  <a:schemeClr val="dk2"/>
                </a:solidFill>
                <a:latin typeface="Lustria"/>
                <a:ea typeface="Lustria"/>
                <a:cs typeface="Lustria"/>
                <a:sym typeface="Lustria"/>
              </a:defRPr>
            </a:lvl8pPr>
            <a:lvl9pPr indent="0" marL="1828800" marR="0" rtl="0" algn="ctr">
              <a:spcBef>
                <a:spcPts val="0"/>
              </a:spcBef>
              <a:spcAft>
                <a:spcPts val="0"/>
              </a:spcAft>
              <a:defRPr b="0" baseline="0" i="0" sz="5000" u="none" cap="none" strike="noStrike">
                <a:solidFill>
                  <a:schemeClr val="dk2"/>
                </a:solidFill>
                <a:latin typeface="Lustria"/>
                <a:ea typeface="Lustria"/>
                <a:cs typeface="Lustria"/>
                <a:sym typeface="Lustria"/>
              </a:defRPr>
            </a:lvl9pPr>
          </a:lstStyle>
          <a:p/>
        </p:txBody>
      </p:sp>
      <p:sp>
        <p:nvSpPr>
          <p:cNvPr id="28" name="Shape 28"/>
          <p:cNvSpPr txBox="1"/>
          <p:nvPr>
            <p:ph idx="1" type="body"/>
          </p:nvPr>
        </p:nvSpPr>
        <p:spPr>
          <a:xfrm>
            <a:off x="685800" y="2209800"/>
            <a:ext cx="7770812" cy="3657600"/>
          </a:xfrm>
          <a:prstGeom prst="rect">
            <a:avLst/>
          </a:prstGeom>
          <a:noFill/>
          <a:ln>
            <a:noFill/>
          </a:ln>
        </p:spPr>
        <p:txBody>
          <a:bodyPr anchorCtr="0" anchor="t" bIns="91425" lIns="91425" rIns="91425" tIns="91425"/>
          <a:lstStyle>
            <a:lvl1pPr indent="-304800" marL="457200" marR="0" rtl="0" algn="l">
              <a:spcBef>
                <a:spcPts val="2000"/>
              </a:spcBef>
              <a:spcAft>
                <a:spcPts val="0"/>
              </a:spcAft>
              <a:buClr>
                <a:srgbClr val="8E887C"/>
              </a:buClr>
              <a:buFont typeface="Noto Sans Symbols"/>
              <a:buChar char="❧"/>
              <a:defRPr b="0" baseline="0" i="0" sz="2400" u="none" cap="none" strike="noStrike">
                <a:solidFill>
                  <a:schemeClr val="dk2"/>
                </a:solidFill>
                <a:latin typeface="Lustria"/>
                <a:ea typeface="Lustria"/>
                <a:cs typeface="Lustria"/>
                <a:sym typeface="Lustria"/>
              </a:defRPr>
            </a:lvl1pPr>
            <a:lvl2pPr indent="-317500" marL="914400" marR="0" rtl="0" algn="l">
              <a:spcBef>
                <a:spcPts val="600"/>
              </a:spcBef>
              <a:spcAft>
                <a:spcPts val="0"/>
              </a:spcAft>
              <a:buClr>
                <a:srgbClr val="47443E"/>
              </a:buClr>
              <a:buFont typeface="Noto Sans Symbols"/>
              <a:buChar char="❧"/>
              <a:defRPr b="0" baseline="0" i="0" sz="2200" u="none" cap="none" strike="noStrike">
                <a:solidFill>
                  <a:schemeClr val="dk2"/>
                </a:solidFill>
                <a:latin typeface="Lustria"/>
                <a:ea typeface="Lustria"/>
                <a:cs typeface="Lustria"/>
                <a:sym typeface="Lustria"/>
              </a:defRPr>
            </a:lvl2pPr>
            <a:lvl3pPr indent="-330200" marL="1371600" marR="0" rtl="0" algn="l">
              <a:spcBef>
                <a:spcPts val="600"/>
              </a:spcBef>
              <a:spcAft>
                <a:spcPts val="0"/>
              </a:spcAft>
              <a:buClr>
                <a:srgbClr val="8E887C"/>
              </a:buClr>
              <a:buFont typeface="Noto Sans Symbols"/>
              <a:buChar char="❧"/>
              <a:defRPr b="0" baseline="0" i="0" sz="2000" u="none" cap="none" strike="noStrike">
                <a:solidFill>
                  <a:schemeClr val="dk2"/>
                </a:solidFill>
                <a:latin typeface="Lustria"/>
                <a:ea typeface="Lustria"/>
                <a:cs typeface="Lustria"/>
                <a:sym typeface="Lustria"/>
              </a:defRPr>
            </a:lvl3pPr>
            <a:lvl4pPr indent="-330200" marL="1828800" marR="0" rtl="0" algn="l">
              <a:spcBef>
                <a:spcPts val="600"/>
              </a:spcBef>
              <a:spcAft>
                <a:spcPts val="0"/>
              </a:spcAft>
              <a:buClr>
                <a:srgbClr val="47443E"/>
              </a:buClr>
              <a:buFont typeface="Noto Sans Symbols"/>
              <a:buChar char="❧"/>
              <a:defRPr b="0" baseline="0" i="0" sz="2000" u="none" cap="none" strike="noStrike">
                <a:solidFill>
                  <a:schemeClr val="dk2"/>
                </a:solidFill>
                <a:latin typeface="Lustria"/>
                <a:ea typeface="Lustria"/>
                <a:cs typeface="Lustria"/>
                <a:sym typeface="Lustria"/>
              </a:defRPr>
            </a:lvl4pPr>
            <a:lvl5pPr indent="-330200" marL="2286000" marR="0" rtl="0" algn="l">
              <a:spcBef>
                <a:spcPts val="600"/>
              </a:spcBef>
              <a:spcAft>
                <a:spcPts val="0"/>
              </a:spcAft>
              <a:buClr>
                <a:srgbClr val="8E887C"/>
              </a:buClr>
              <a:buFont typeface="Noto Sans Symbols"/>
              <a:buChar char="❧"/>
              <a:defRPr b="0" baseline="0" i="0" sz="2000" u="none" cap="none" strike="noStrike">
                <a:solidFill>
                  <a:schemeClr val="dk2"/>
                </a:solidFill>
                <a:latin typeface="Lustria"/>
                <a:ea typeface="Lustria"/>
                <a:cs typeface="Lustria"/>
                <a:sym typeface="Lustria"/>
              </a:defRPr>
            </a:lvl5pPr>
            <a:lvl6pPr indent="-101600" marL="25146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6pPr>
            <a:lvl7pPr indent="-101600" marL="29718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7pPr>
            <a:lvl8pPr indent="-101600" marL="34290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8pPr>
            <a:lvl9pPr indent="-101600" marL="38862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9pPr>
          </a:lstStyle>
          <a:p/>
        </p:txBody>
      </p:sp>
      <p:sp>
        <p:nvSpPr>
          <p:cNvPr id="29" name="Shape 29"/>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lnSpc>
                <a:spcPct val="100000"/>
              </a:lnSpc>
              <a:spcBef>
                <a:spcPts val="0"/>
              </a:spcBef>
              <a:spcAft>
                <a:spcPts val="0"/>
              </a:spcAft>
              <a:defRPr b="0" baseline="0" i="0" sz="1200" u="none" cap="none" strike="noStrike">
                <a:solidFill>
                  <a:srgbClr val="898989"/>
                </a:solidFill>
                <a:latin typeface="Lustria"/>
                <a:ea typeface="Lustria"/>
                <a:cs typeface="Lustria"/>
                <a:sym typeface="Lustria"/>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30" name="Shape 30"/>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31" name="Shape 31"/>
          <p:cNvSpPr txBox="1"/>
          <p:nvPr>
            <p:ph idx="12" type="sldNum"/>
          </p:nvPr>
        </p:nvSpPr>
        <p:spPr>
          <a:xfrm>
            <a:off x="4305300" y="6289675"/>
            <a:ext cx="533399" cy="365125"/>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898989"/>
              </a:buClr>
              <a:buSzPct val="25000"/>
              <a:buFont typeface="Lustria"/>
              <a:buNone/>
            </a:pPr>
            <a:fld id="{00000000-1234-1234-1234-123412341234}" type="slidenum">
              <a:rPr b="0" baseline="0" i="0" lang="en-US" sz="1200" u="none" cap="none" strike="noStrike">
                <a:solidFill>
                  <a:srgbClr val="898989"/>
                </a:solidFill>
                <a:latin typeface="Lustria"/>
                <a:ea typeface="Lustria"/>
                <a:cs typeface="Lustria"/>
                <a:sym typeface="Lustria"/>
              </a:rPr>
              <a:t>‹#›</a:t>
            </a:fld>
          </a:p>
        </p:txBody>
      </p:sp>
    </p:spTree>
  </p:cSld>
  <p:clrMap accent1="accent1" accent2="accent2" accent3="accent3" accent4="accent4" accent5="accent5" accent6="accent6" bg1="lt1" bg2="dk2" tx1="dk1" tx2="lt2" folHlink="folHlink" hlink="hlink"/>
  <p:sldLayoutIdLst>
    <p:sldLayoutId id="2147483649" r:id="rId3"/>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rotWithShape="1">
          <a:blip r:embed="rId1">
            <a:alphaModFix/>
          </a:blip>
          <a:stretch>
            <a:fillRect b="0" l="0" r="0" t="0"/>
          </a:stretch>
        </a:blipFill>
      </p:bgPr>
    </p:bg>
    <p:spTree>
      <p:nvGrpSpPr>
        <p:cNvPr id="46" name="Shape 46"/>
        <p:cNvGrpSpPr/>
        <p:nvPr/>
      </p:nvGrpSpPr>
      <p:grpSpPr>
        <a:xfrm>
          <a:off x="0" y="0"/>
          <a:ext cx="0" cy="0"/>
          <a:chOff x="0" y="0"/>
          <a:chExt cx="0" cy="0"/>
        </a:xfrm>
      </p:grpSpPr>
      <p:pic>
        <p:nvPicPr>
          <p:cNvPr id="47" name="Shape 47"/>
          <p:cNvPicPr preferRelativeResize="0"/>
          <p:nvPr/>
        </p:nvPicPr>
        <p:blipFill rotWithShape="1">
          <a:blip r:embed="rId2">
            <a:alphaModFix/>
          </a:blip>
          <a:srcRect b="0" l="0" r="0" t="0"/>
          <a:stretch/>
        </p:blipFill>
        <p:spPr>
          <a:xfrm>
            <a:off x="3705225" y="1524000"/>
            <a:ext cx="1733549" cy="428625"/>
          </a:xfrm>
          <a:prstGeom prst="rect">
            <a:avLst/>
          </a:prstGeom>
          <a:noFill/>
          <a:ln>
            <a:noFill/>
          </a:ln>
        </p:spPr>
      </p:pic>
      <p:sp>
        <p:nvSpPr>
          <p:cNvPr id="48" name="Shape 48"/>
          <p:cNvSpPr txBox="1"/>
          <p:nvPr>
            <p:ph type="title"/>
          </p:nvPr>
        </p:nvSpPr>
        <p:spPr>
          <a:xfrm>
            <a:off x="685800" y="66675"/>
            <a:ext cx="7770812" cy="1371599"/>
          </a:xfrm>
          <a:prstGeom prst="rect">
            <a:avLst/>
          </a:prstGeom>
          <a:noFill/>
          <a:ln>
            <a:noFill/>
          </a:ln>
        </p:spPr>
        <p:txBody>
          <a:bodyPr anchorCtr="0" anchor="ctr" bIns="91425" lIns="91425" rIns="91425" tIns="91425"/>
          <a:lstStyle>
            <a:lvl1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1pPr>
            <a:lvl2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2pPr>
            <a:lvl3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3pPr>
            <a:lvl4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4pPr>
            <a:lvl5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5pPr>
            <a:lvl6pPr indent="0" marL="457200" marR="0" rtl="0" algn="ctr">
              <a:spcBef>
                <a:spcPts val="0"/>
              </a:spcBef>
              <a:spcAft>
                <a:spcPts val="0"/>
              </a:spcAft>
              <a:defRPr b="0" baseline="0" i="0" sz="5000" u="none" cap="none" strike="noStrike">
                <a:solidFill>
                  <a:schemeClr val="dk2"/>
                </a:solidFill>
                <a:latin typeface="Lustria"/>
                <a:ea typeface="Lustria"/>
                <a:cs typeface="Lustria"/>
                <a:sym typeface="Lustria"/>
              </a:defRPr>
            </a:lvl6pPr>
            <a:lvl7pPr indent="0" marL="914400" marR="0" rtl="0" algn="ctr">
              <a:spcBef>
                <a:spcPts val="0"/>
              </a:spcBef>
              <a:spcAft>
                <a:spcPts val="0"/>
              </a:spcAft>
              <a:defRPr b="0" baseline="0" i="0" sz="5000" u="none" cap="none" strike="noStrike">
                <a:solidFill>
                  <a:schemeClr val="dk2"/>
                </a:solidFill>
                <a:latin typeface="Lustria"/>
                <a:ea typeface="Lustria"/>
                <a:cs typeface="Lustria"/>
                <a:sym typeface="Lustria"/>
              </a:defRPr>
            </a:lvl7pPr>
            <a:lvl8pPr indent="0" marL="1371600" marR="0" rtl="0" algn="ctr">
              <a:spcBef>
                <a:spcPts val="0"/>
              </a:spcBef>
              <a:spcAft>
                <a:spcPts val="0"/>
              </a:spcAft>
              <a:defRPr b="0" baseline="0" i="0" sz="5000" u="none" cap="none" strike="noStrike">
                <a:solidFill>
                  <a:schemeClr val="dk2"/>
                </a:solidFill>
                <a:latin typeface="Lustria"/>
                <a:ea typeface="Lustria"/>
                <a:cs typeface="Lustria"/>
                <a:sym typeface="Lustria"/>
              </a:defRPr>
            </a:lvl8pPr>
            <a:lvl9pPr indent="0" marL="1828800" marR="0" rtl="0" algn="ctr">
              <a:spcBef>
                <a:spcPts val="0"/>
              </a:spcBef>
              <a:spcAft>
                <a:spcPts val="0"/>
              </a:spcAft>
              <a:defRPr b="0" baseline="0" i="0" sz="5000" u="none" cap="none" strike="noStrike">
                <a:solidFill>
                  <a:schemeClr val="dk2"/>
                </a:solidFill>
                <a:latin typeface="Lustria"/>
                <a:ea typeface="Lustria"/>
                <a:cs typeface="Lustria"/>
                <a:sym typeface="Lustria"/>
              </a:defRPr>
            </a:lvl9pPr>
          </a:lstStyle>
          <a:p/>
        </p:txBody>
      </p:sp>
      <p:sp>
        <p:nvSpPr>
          <p:cNvPr id="49" name="Shape 49"/>
          <p:cNvSpPr txBox="1"/>
          <p:nvPr>
            <p:ph idx="1" type="body"/>
          </p:nvPr>
        </p:nvSpPr>
        <p:spPr>
          <a:xfrm>
            <a:off x="685800" y="2209800"/>
            <a:ext cx="7770812" cy="3657600"/>
          </a:xfrm>
          <a:prstGeom prst="rect">
            <a:avLst/>
          </a:prstGeom>
          <a:noFill/>
          <a:ln>
            <a:noFill/>
          </a:ln>
        </p:spPr>
        <p:txBody>
          <a:bodyPr anchorCtr="0" anchor="t" bIns="91425" lIns="91425" rIns="91425" tIns="91425"/>
          <a:lstStyle>
            <a:lvl1pPr indent="-304800" marL="457200" marR="0" rtl="0" algn="l">
              <a:spcBef>
                <a:spcPts val="2000"/>
              </a:spcBef>
              <a:spcAft>
                <a:spcPts val="0"/>
              </a:spcAft>
              <a:buClr>
                <a:srgbClr val="8E887C"/>
              </a:buClr>
              <a:buFont typeface="Noto Sans Symbols"/>
              <a:buChar char="❧"/>
              <a:defRPr b="0" baseline="0" i="0" sz="2400" u="none" cap="none" strike="noStrike">
                <a:solidFill>
                  <a:schemeClr val="dk2"/>
                </a:solidFill>
                <a:latin typeface="Lustria"/>
                <a:ea typeface="Lustria"/>
                <a:cs typeface="Lustria"/>
                <a:sym typeface="Lustria"/>
              </a:defRPr>
            </a:lvl1pPr>
            <a:lvl2pPr indent="-317500" marL="914400" marR="0" rtl="0" algn="l">
              <a:spcBef>
                <a:spcPts val="600"/>
              </a:spcBef>
              <a:spcAft>
                <a:spcPts val="0"/>
              </a:spcAft>
              <a:buClr>
                <a:srgbClr val="47443E"/>
              </a:buClr>
              <a:buFont typeface="Noto Sans Symbols"/>
              <a:buChar char="❧"/>
              <a:defRPr b="0" baseline="0" i="0" sz="2200" u="none" cap="none" strike="noStrike">
                <a:solidFill>
                  <a:schemeClr val="dk2"/>
                </a:solidFill>
                <a:latin typeface="Lustria"/>
                <a:ea typeface="Lustria"/>
                <a:cs typeface="Lustria"/>
                <a:sym typeface="Lustria"/>
              </a:defRPr>
            </a:lvl2pPr>
            <a:lvl3pPr indent="-330200" marL="1371600" marR="0" rtl="0" algn="l">
              <a:spcBef>
                <a:spcPts val="600"/>
              </a:spcBef>
              <a:spcAft>
                <a:spcPts val="0"/>
              </a:spcAft>
              <a:buClr>
                <a:srgbClr val="8E887C"/>
              </a:buClr>
              <a:buFont typeface="Noto Sans Symbols"/>
              <a:buChar char="❧"/>
              <a:defRPr b="0" baseline="0" i="0" sz="2000" u="none" cap="none" strike="noStrike">
                <a:solidFill>
                  <a:schemeClr val="dk2"/>
                </a:solidFill>
                <a:latin typeface="Lustria"/>
                <a:ea typeface="Lustria"/>
                <a:cs typeface="Lustria"/>
                <a:sym typeface="Lustria"/>
              </a:defRPr>
            </a:lvl3pPr>
            <a:lvl4pPr indent="-330200" marL="1828800" marR="0" rtl="0" algn="l">
              <a:spcBef>
                <a:spcPts val="600"/>
              </a:spcBef>
              <a:spcAft>
                <a:spcPts val="0"/>
              </a:spcAft>
              <a:buClr>
                <a:srgbClr val="47443E"/>
              </a:buClr>
              <a:buFont typeface="Noto Sans Symbols"/>
              <a:buChar char="❧"/>
              <a:defRPr b="0" baseline="0" i="0" sz="2000" u="none" cap="none" strike="noStrike">
                <a:solidFill>
                  <a:schemeClr val="dk2"/>
                </a:solidFill>
                <a:latin typeface="Lustria"/>
                <a:ea typeface="Lustria"/>
                <a:cs typeface="Lustria"/>
                <a:sym typeface="Lustria"/>
              </a:defRPr>
            </a:lvl4pPr>
            <a:lvl5pPr indent="-330200" marL="2286000" marR="0" rtl="0" algn="l">
              <a:spcBef>
                <a:spcPts val="600"/>
              </a:spcBef>
              <a:spcAft>
                <a:spcPts val="0"/>
              </a:spcAft>
              <a:buClr>
                <a:srgbClr val="8E887C"/>
              </a:buClr>
              <a:buFont typeface="Noto Sans Symbols"/>
              <a:buChar char="❧"/>
              <a:defRPr b="0" baseline="0" i="0" sz="2000" u="none" cap="none" strike="noStrike">
                <a:solidFill>
                  <a:schemeClr val="dk2"/>
                </a:solidFill>
                <a:latin typeface="Lustria"/>
                <a:ea typeface="Lustria"/>
                <a:cs typeface="Lustria"/>
                <a:sym typeface="Lustria"/>
              </a:defRPr>
            </a:lvl5pPr>
            <a:lvl6pPr indent="-101600" marL="25146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6pPr>
            <a:lvl7pPr indent="-101600" marL="29718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7pPr>
            <a:lvl8pPr indent="-101600" marL="34290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8pPr>
            <a:lvl9pPr indent="-101600" marL="38862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9pPr>
          </a:lstStyle>
          <a:p/>
        </p:txBody>
      </p:sp>
      <p:sp>
        <p:nvSpPr>
          <p:cNvPr id="50" name="Shape 50"/>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lnSpc>
                <a:spcPct val="100000"/>
              </a:lnSpc>
              <a:spcBef>
                <a:spcPts val="0"/>
              </a:spcBef>
              <a:spcAft>
                <a:spcPts val="0"/>
              </a:spcAft>
              <a:defRPr b="0" baseline="0" i="0" sz="1200" u="none" cap="none" strike="noStrike">
                <a:solidFill>
                  <a:srgbClr val="898989"/>
                </a:solidFill>
                <a:latin typeface="Lustria"/>
                <a:ea typeface="Lustria"/>
                <a:cs typeface="Lustria"/>
                <a:sym typeface="Lustria"/>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51" name="Shape 51"/>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52" name="Shape 52"/>
          <p:cNvSpPr txBox="1"/>
          <p:nvPr>
            <p:ph idx="12" type="sldNum"/>
          </p:nvPr>
        </p:nvSpPr>
        <p:spPr>
          <a:xfrm>
            <a:off x="4305300" y="6289675"/>
            <a:ext cx="533399" cy="365125"/>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898989"/>
              </a:buClr>
              <a:buSzPct val="25000"/>
              <a:buFont typeface="Lustria"/>
              <a:buNone/>
            </a:pPr>
            <a:fld id="{00000000-1234-1234-1234-123412341234}" type="slidenum">
              <a:rPr b="0" baseline="0" i="0" lang="en-US" sz="1200" u="none" cap="none" strike="noStrike">
                <a:solidFill>
                  <a:srgbClr val="898989"/>
                </a:solidFill>
                <a:latin typeface="Lustria"/>
                <a:ea typeface="Lustria"/>
                <a:cs typeface="Lustria"/>
                <a:sym typeface="Lustria"/>
              </a:rPr>
              <a:t>‹#›</a:t>
            </a:fld>
          </a:p>
        </p:txBody>
      </p:sp>
    </p:spTree>
  </p:cSld>
  <p:clrMap accent1="accent1" accent2="accent2" accent3="accent3" accent4="accent4" accent5="accent5" accent6="accent6" bg1="lt1" bg2="dk2" tx1="dk1" tx2="lt2" folHlink="folHlink" hlink="hlink"/>
  <p:sldLayoutIdLst>
    <p:sldLayoutId id="2147483650" r:id="rId3"/>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rotWithShape="1">
          <a:blip r:embed="rId1">
            <a:alphaModFix/>
          </a:blip>
          <a:stretch>
            <a:fillRect b="0" l="0" r="0" t="0"/>
          </a:stretch>
        </a:blipFill>
      </p:bgPr>
    </p:bg>
    <p:spTree>
      <p:nvGrpSpPr>
        <p:cNvPr id="74" name="Shape 74"/>
        <p:cNvGrpSpPr/>
        <p:nvPr/>
      </p:nvGrpSpPr>
      <p:grpSpPr>
        <a:xfrm>
          <a:off x="0" y="0"/>
          <a:ext cx="0" cy="0"/>
          <a:chOff x="0" y="0"/>
          <a:chExt cx="0" cy="0"/>
        </a:xfrm>
      </p:grpSpPr>
      <p:pic>
        <p:nvPicPr>
          <p:cNvPr id="75" name="Shape 75"/>
          <p:cNvPicPr preferRelativeResize="0"/>
          <p:nvPr/>
        </p:nvPicPr>
        <p:blipFill rotWithShape="1">
          <a:blip r:embed="rId2">
            <a:alphaModFix/>
          </a:blip>
          <a:srcRect b="0" l="0" r="0" t="0"/>
          <a:stretch/>
        </p:blipFill>
        <p:spPr>
          <a:xfrm>
            <a:off x="1620837" y="2119311"/>
            <a:ext cx="1733549" cy="428625"/>
          </a:xfrm>
          <a:prstGeom prst="rect">
            <a:avLst/>
          </a:prstGeom>
          <a:noFill/>
          <a:ln>
            <a:noFill/>
          </a:ln>
        </p:spPr>
      </p:pic>
      <p:sp>
        <p:nvSpPr>
          <p:cNvPr id="76" name="Shape 76"/>
          <p:cNvSpPr txBox="1"/>
          <p:nvPr>
            <p:ph type="title"/>
          </p:nvPr>
        </p:nvSpPr>
        <p:spPr>
          <a:xfrm>
            <a:off x="685800" y="66675"/>
            <a:ext cx="7770812" cy="1371599"/>
          </a:xfrm>
          <a:prstGeom prst="rect">
            <a:avLst/>
          </a:prstGeom>
          <a:noFill/>
          <a:ln>
            <a:noFill/>
          </a:ln>
        </p:spPr>
        <p:txBody>
          <a:bodyPr anchorCtr="0" anchor="ctr" bIns="91425" lIns="91425" rIns="91425" tIns="91425"/>
          <a:lstStyle>
            <a:lvl1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1pPr>
            <a:lvl2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2pPr>
            <a:lvl3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3pPr>
            <a:lvl4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4pPr>
            <a:lvl5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5pPr>
            <a:lvl6pPr indent="0" marL="457200" marR="0" rtl="0" algn="ctr">
              <a:spcBef>
                <a:spcPts val="0"/>
              </a:spcBef>
              <a:spcAft>
                <a:spcPts val="0"/>
              </a:spcAft>
              <a:defRPr b="0" baseline="0" i="0" sz="5000" u="none" cap="none" strike="noStrike">
                <a:solidFill>
                  <a:schemeClr val="dk2"/>
                </a:solidFill>
                <a:latin typeface="Lustria"/>
                <a:ea typeface="Lustria"/>
                <a:cs typeface="Lustria"/>
                <a:sym typeface="Lustria"/>
              </a:defRPr>
            </a:lvl6pPr>
            <a:lvl7pPr indent="0" marL="914400" marR="0" rtl="0" algn="ctr">
              <a:spcBef>
                <a:spcPts val="0"/>
              </a:spcBef>
              <a:spcAft>
                <a:spcPts val="0"/>
              </a:spcAft>
              <a:defRPr b="0" baseline="0" i="0" sz="5000" u="none" cap="none" strike="noStrike">
                <a:solidFill>
                  <a:schemeClr val="dk2"/>
                </a:solidFill>
                <a:latin typeface="Lustria"/>
                <a:ea typeface="Lustria"/>
                <a:cs typeface="Lustria"/>
                <a:sym typeface="Lustria"/>
              </a:defRPr>
            </a:lvl7pPr>
            <a:lvl8pPr indent="0" marL="1371600" marR="0" rtl="0" algn="ctr">
              <a:spcBef>
                <a:spcPts val="0"/>
              </a:spcBef>
              <a:spcAft>
                <a:spcPts val="0"/>
              </a:spcAft>
              <a:defRPr b="0" baseline="0" i="0" sz="5000" u="none" cap="none" strike="noStrike">
                <a:solidFill>
                  <a:schemeClr val="dk2"/>
                </a:solidFill>
                <a:latin typeface="Lustria"/>
                <a:ea typeface="Lustria"/>
                <a:cs typeface="Lustria"/>
                <a:sym typeface="Lustria"/>
              </a:defRPr>
            </a:lvl8pPr>
            <a:lvl9pPr indent="0" marL="1828800" marR="0" rtl="0" algn="ctr">
              <a:spcBef>
                <a:spcPts val="0"/>
              </a:spcBef>
              <a:spcAft>
                <a:spcPts val="0"/>
              </a:spcAft>
              <a:defRPr b="0" baseline="0" i="0" sz="5000" u="none" cap="none" strike="noStrike">
                <a:solidFill>
                  <a:schemeClr val="dk2"/>
                </a:solidFill>
                <a:latin typeface="Lustria"/>
                <a:ea typeface="Lustria"/>
                <a:cs typeface="Lustria"/>
                <a:sym typeface="Lustria"/>
              </a:defRPr>
            </a:lvl9pPr>
          </a:lstStyle>
          <a:p/>
        </p:txBody>
      </p:sp>
      <p:sp>
        <p:nvSpPr>
          <p:cNvPr id="77" name="Shape 77"/>
          <p:cNvSpPr txBox="1"/>
          <p:nvPr>
            <p:ph idx="1" type="body"/>
          </p:nvPr>
        </p:nvSpPr>
        <p:spPr>
          <a:xfrm>
            <a:off x="685800" y="2209800"/>
            <a:ext cx="7770812" cy="3657600"/>
          </a:xfrm>
          <a:prstGeom prst="rect">
            <a:avLst/>
          </a:prstGeom>
          <a:noFill/>
          <a:ln>
            <a:noFill/>
          </a:ln>
        </p:spPr>
        <p:txBody>
          <a:bodyPr anchorCtr="0" anchor="t" bIns="91425" lIns="91425" rIns="91425" tIns="91425"/>
          <a:lstStyle>
            <a:lvl1pPr indent="-304800" marL="457200" marR="0" rtl="0" algn="l">
              <a:spcBef>
                <a:spcPts val="2000"/>
              </a:spcBef>
              <a:spcAft>
                <a:spcPts val="0"/>
              </a:spcAft>
              <a:buClr>
                <a:srgbClr val="8E887C"/>
              </a:buClr>
              <a:buFont typeface="Noto Sans Symbols"/>
              <a:buChar char="❧"/>
              <a:defRPr b="0" baseline="0" i="0" sz="2400" u="none" cap="none" strike="noStrike">
                <a:solidFill>
                  <a:schemeClr val="dk2"/>
                </a:solidFill>
                <a:latin typeface="Lustria"/>
                <a:ea typeface="Lustria"/>
                <a:cs typeface="Lustria"/>
                <a:sym typeface="Lustria"/>
              </a:defRPr>
            </a:lvl1pPr>
            <a:lvl2pPr indent="-317500" marL="914400" marR="0" rtl="0" algn="l">
              <a:spcBef>
                <a:spcPts val="600"/>
              </a:spcBef>
              <a:spcAft>
                <a:spcPts val="0"/>
              </a:spcAft>
              <a:buClr>
                <a:srgbClr val="47443E"/>
              </a:buClr>
              <a:buFont typeface="Noto Sans Symbols"/>
              <a:buChar char="❧"/>
              <a:defRPr b="0" baseline="0" i="0" sz="2200" u="none" cap="none" strike="noStrike">
                <a:solidFill>
                  <a:schemeClr val="dk2"/>
                </a:solidFill>
                <a:latin typeface="Lustria"/>
                <a:ea typeface="Lustria"/>
                <a:cs typeface="Lustria"/>
                <a:sym typeface="Lustria"/>
              </a:defRPr>
            </a:lvl2pPr>
            <a:lvl3pPr indent="-330200" marL="1371600" marR="0" rtl="0" algn="l">
              <a:spcBef>
                <a:spcPts val="600"/>
              </a:spcBef>
              <a:spcAft>
                <a:spcPts val="0"/>
              </a:spcAft>
              <a:buClr>
                <a:srgbClr val="8E887C"/>
              </a:buClr>
              <a:buFont typeface="Noto Sans Symbols"/>
              <a:buChar char="❧"/>
              <a:defRPr b="0" baseline="0" i="0" sz="2000" u="none" cap="none" strike="noStrike">
                <a:solidFill>
                  <a:schemeClr val="dk2"/>
                </a:solidFill>
                <a:latin typeface="Lustria"/>
                <a:ea typeface="Lustria"/>
                <a:cs typeface="Lustria"/>
                <a:sym typeface="Lustria"/>
              </a:defRPr>
            </a:lvl3pPr>
            <a:lvl4pPr indent="-330200" marL="1828800" marR="0" rtl="0" algn="l">
              <a:spcBef>
                <a:spcPts val="600"/>
              </a:spcBef>
              <a:spcAft>
                <a:spcPts val="0"/>
              </a:spcAft>
              <a:buClr>
                <a:srgbClr val="47443E"/>
              </a:buClr>
              <a:buFont typeface="Noto Sans Symbols"/>
              <a:buChar char="❧"/>
              <a:defRPr b="0" baseline="0" i="0" sz="2000" u="none" cap="none" strike="noStrike">
                <a:solidFill>
                  <a:schemeClr val="dk2"/>
                </a:solidFill>
                <a:latin typeface="Lustria"/>
                <a:ea typeface="Lustria"/>
                <a:cs typeface="Lustria"/>
                <a:sym typeface="Lustria"/>
              </a:defRPr>
            </a:lvl4pPr>
            <a:lvl5pPr indent="-330200" marL="2286000" marR="0" rtl="0" algn="l">
              <a:spcBef>
                <a:spcPts val="600"/>
              </a:spcBef>
              <a:spcAft>
                <a:spcPts val="0"/>
              </a:spcAft>
              <a:buClr>
                <a:srgbClr val="8E887C"/>
              </a:buClr>
              <a:buFont typeface="Noto Sans Symbols"/>
              <a:buChar char="❧"/>
              <a:defRPr b="0" baseline="0" i="0" sz="2000" u="none" cap="none" strike="noStrike">
                <a:solidFill>
                  <a:schemeClr val="dk2"/>
                </a:solidFill>
                <a:latin typeface="Lustria"/>
                <a:ea typeface="Lustria"/>
                <a:cs typeface="Lustria"/>
                <a:sym typeface="Lustria"/>
              </a:defRPr>
            </a:lvl5pPr>
            <a:lvl6pPr indent="-101600" marL="25146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6pPr>
            <a:lvl7pPr indent="-101600" marL="29718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7pPr>
            <a:lvl8pPr indent="-101600" marL="34290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8pPr>
            <a:lvl9pPr indent="-101600" marL="38862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9pPr>
          </a:lstStyle>
          <a:p/>
        </p:txBody>
      </p:sp>
      <p:sp>
        <p:nvSpPr>
          <p:cNvPr id="78" name="Shape 78"/>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lnSpc>
                <a:spcPct val="100000"/>
              </a:lnSpc>
              <a:spcBef>
                <a:spcPts val="0"/>
              </a:spcBef>
              <a:spcAft>
                <a:spcPts val="0"/>
              </a:spcAft>
              <a:defRPr b="0" baseline="0" i="0" sz="1200" u="none" cap="none" strike="noStrike">
                <a:solidFill>
                  <a:srgbClr val="898989"/>
                </a:solidFill>
                <a:latin typeface="Lustria"/>
                <a:ea typeface="Lustria"/>
                <a:cs typeface="Lustria"/>
                <a:sym typeface="Lustria"/>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79" name="Shape 79"/>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80" name="Shape 80"/>
          <p:cNvSpPr txBox="1"/>
          <p:nvPr>
            <p:ph idx="12" type="sldNum"/>
          </p:nvPr>
        </p:nvSpPr>
        <p:spPr>
          <a:xfrm>
            <a:off x="4305300" y="6289675"/>
            <a:ext cx="533399" cy="365125"/>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898989"/>
              </a:buClr>
              <a:buSzPct val="25000"/>
              <a:buFont typeface="Lustria"/>
              <a:buNone/>
            </a:pPr>
            <a:fld id="{00000000-1234-1234-1234-123412341234}" type="slidenum">
              <a:rPr b="0" baseline="0" i="0" lang="en-US" sz="1200" u="none" cap="none" strike="noStrike">
                <a:solidFill>
                  <a:srgbClr val="898989"/>
                </a:solidFill>
                <a:latin typeface="Lustria"/>
                <a:ea typeface="Lustria"/>
                <a:cs typeface="Lustria"/>
                <a:sym typeface="Lustria"/>
              </a:rPr>
              <a:t>‹#›</a:t>
            </a:fld>
          </a:p>
        </p:txBody>
      </p:sp>
    </p:spTree>
  </p:cSld>
  <p:clrMap accent1="accent1" accent2="accent2" accent3="accent3" accent4="accent4" accent5="accent5" accent6="accent6" bg1="lt1" bg2="dk2" tx1="dk1" tx2="lt2" folHlink="folHlink" hlink="hlink"/>
  <p:sldLayoutIdLst>
    <p:sldLayoutId id="2147483651" r:id="rId3"/>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rotWithShape="1">
          <a:blip r:embed="rId1">
            <a:alphaModFix/>
          </a:blip>
          <a:stretch>
            <a:fillRect b="0" l="0" r="0" t="0"/>
          </a:stretch>
        </a:blipFill>
      </p:bgPr>
    </p:bg>
    <p:spTree>
      <p:nvGrpSpPr>
        <p:cNvPr id="102" name="Shape 102"/>
        <p:cNvGrpSpPr/>
        <p:nvPr/>
      </p:nvGrpSpPr>
      <p:grpSpPr>
        <a:xfrm>
          <a:off x="0" y="0"/>
          <a:ext cx="0" cy="0"/>
          <a:chOff x="0" y="0"/>
          <a:chExt cx="0" cy="0"/>
        </a:xfrm>
      </p:grpSpPr>
      <p:pic>
        <p:nvPicPr>
          <p:cNvPr id="103" name="Shape 103"/>
          <p:cNvPicPr preferRelativeResize="0"/>
          <p:nvPr/>
        </p:nvPicPr>
        <p:blipFill rotWithShape="1">
          <a:blip r:embed="rId2">
            <a:alphaModFix/>
          </a:blip>
          <a:srcRect b="0" l="0" r="0" t="0"/>
          <a:stretch/>
        </p:blipFill>
        <p:spPr>
          <a:xfrm>
            <a:off x="3705225" y="1524000"/>
            <a:ext cx="1733549" cy="428625"/>
          </a:xfrm>
          <a:prstGeom prst="rect">
            <a:avLst/>
          </a:prstGeom>
          <a:noFill/>
          <a:ln>
            <a:noFill/>
          </a:ln>
        </p:spPr>
      </p:pic>
      <p:sp>
        <p:nvSpPr>
          <p:cNvPr id="104" name="Shape 104"/>
          <p:cNvSpPr txBox="1"/>
          <p:nvPr>
            <p:ph type="title"/>
          </p:nvPr>
        </p:nvSpPr>
        <p:spPr>
          <a:xfrm>
            <a:off x="685800" y="66675"/>
            <a:ext cx="7770812" cy="1371599"/>
          </a:xfrm>
          <a:prstGeom prst="rect">
            <a:avLst/>
          </a:prstGeom>
          <a:noFill/>
          <a:ln>
            <a:noFill/>
          </a:ln>
        </p:spPr>
        <p:txBody>
          <a:bodyPr anchorCtr="0" anchor="ctr" bIns="91425" lIns="91425" rIns="91425" tIns="91425"/>
          <a:lstStyle>
            <a:lvl1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1pPr>
            <a:lvl2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2pPr>
            <a:lvl3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3pPr>
            <a:lvl4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4pPr>
            <a:lvl5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5pPr>
            <a:lvl6pPr indent="0" marL="457200" marR="0" rtl="0" algn="ctr">
              <a:spcBef>
                <a:spcPts val="0"/>
              </a:spcBef>
              <a:spcAft>
                <a:spcPts val="0"/>
              </a:spcAft>
              <a:defRPr b="0" baseline="0" i="0" sz="5000" u="none" cap="none" strike="noStrike">
                <a:solidFill>
                  <a:schemeClr val="dk2"/>
                </a:solidFill>
                <a:latin typeface="Lustria"/>
                <a:ea typeface="Lustria"/>
                <a:cs typeface="Lustria"/>
                <a:sym typeface="Lustria"/>
              </a:defRPr>
            </a:lvl6pPr>
            <a:lvl7pPr indent="0" marL="914400" marR="0" rtl="0" algn="ctr">
              <a:spcBef>
                <a:spcPts val="0"/>
              </a:spcBef>
              <a:spcAft>
                <a:spcPts val="0"/>
              </a:spcAft>
              <a:defRPr b="0" baseline="0" i="0" sz="5000" u="none" cap="none" strike="noStrike">
                <a:solidFill>
                  <a:schemeClr val="dk2"/>
                </a:solidFill>
                <a:latin typeface="Lustria"/>
                <a:ea typeface="Lustria"/>
                <a:cs typeface="Lustria"/>
                <a:sym typeface="Lustria"/>
              </a:defRPr>
            </a:lvl7pPr>
            <a:lvl8pPr indent="0" marL="1371600" marR="0" rtl="0" algn="ctr">
              <a:spcBef>
                <a:spcPts val="0"/>
              </a:spcBef>
              <a:spcAft>
                <a:spcPts val="0"/>
              </a:spcAft>
              <a:defRPr b="0" baseline="0" i="0" sz="5000" u="none" cap="none" strike="noStrike">
                <a:solidFill>
                  <a:schemeClr val="dk2"/>
                </a:solidFill>
                <a:latin typeface="Lustria"/>
                <a:ea typeface="Lustria"/>
                <a:cs typeface="Lustria"/>
                <a:sym typeface="Lustria"/>
              </a:defRPr>
            </a:lvl8pPr>
            <a:lvl9pPr indent="0" marL="1828800" marR="0" rtl="0" algn="ctr">
              <a:spcBef>
                <a:spcPts val="0"/>
              </a:spcBef>
              <a:spcAft>
                <a:spcPts val="0"/>
              </a:spcAft>
              <a:defRPr b="0" baseline="0" i="0" sz="5000" u="none" cap="none" strike="noStrike">
                <a:solidFill>
                  <a:schemeClr val="dk2"/>
                </a:solidFill>
                <a:latin typeface="Lustria"/>
                <a:ea typeface="Lustria"/>
                <a:cs typeface="Lustria"/>
                <a:sym typeface="Lustria"/>
              </a:defRPr>
            </a:lvl9pPr>
          </a:lstStyle>
          <a:p/>
        </p:txBody>
      </p:sp>
      <p:sp>
        <p:nvSpPr>
          <p:cNvPr id="105" name="Shape 105"/>
          <p:cNvSpPr txBox="1"/>
          <p:nvPr>
            <p:ph idx="1" type="body"/>
          </p:nvPr>
        </p:nvSpPr>
        <p:spPr>
          <a:xfrm>
            <a:off x="685800" y="2209800"/>
            <a:ext cx="7770812" cy="3657600"/>
          </a:xfrm>
          <a:prstGeom prst="rect">
            <a:avLst/>
          </a:prstGeom>
          <a:noFill/>
          <a:ln>
            <a:noFill/>
          </a:ln>
        </p:spPr>
        <p:txBody>
          <a:bodyPr anchorCtr="0" anchor="t" bIns="91425" lIns="91425" rIns="91425" tIns="91425"/>
          <a:lstStyle>
            <a:lvl1pPr indent="-304800" marL="457200" marR="0" rtl="0" algn="l">
              <a:spcBef>
                <a:spcPts val="2000"/>
              </a:spcBef>
              <a:spcAft>
                <a:spcPts val="0"/>
              </a:spcAft>
              <a:buClr>
                <a:srgbClr val="8E887C"/>
              </a:buClr>
              <a:buFont typeface="Noto Sans Symbols"/>
              <a:buChar char="❧"/>
              <a:defRPr b="0" baseline="0" i="0" sz="2400" u="none" cap="none" strike="noStrike">
                <a:solidFill>
                  <a:schemeClr val="dk2"/>
                </a:solidFill>
                <a:latin typeface="Lustria"/>
                <a:ea typeface="Lustria"/>
                <a:cs typeface="Lustria"/>
                <a:sym typeface="Lustria"/>
              </a:defRPr>
            </a:lvl1pPr>
            <a:lvl2pPr indent="-317500" marL="914400" marR="0" rtl="0" algn="l">
              <a:spcBef>
                <a:spcPts val="600"/>
              </a:spcBef>
              <a:spcAft>
                <a:spcPts val="0"/>
              </a:spcAft>
              <a:buClr>
                <a:srgbClr val="47443E"/>
              </a:buClr>
              <a:buFont typeface="Noto Sans Symbols"/>
              <a:buChar char="❧"/>
              <a:defRPr b="0" baseline="0" i="0" sz="2200" u="none" cap="none" strike="noStrike">
                <a:solidFill>
                  <a:schemeClr val="dk2"/>
                </a:solidFill>
                <a:latin typeface="Lustria"/>
                <a:ea typeface="Lustria"/>
                <a:cs typeface="Lustria"/>
                <a:sym typeface="Lustria"/>
              </a:defRPr>
            </a:lvl2pPr>
            <a:lvl3pPr indent="-330200" marL="1371600" marR="0" rtl="0" algn="l">
              <a:spcBef>
                <a:spcPts val="600"/>
              </a:spcBef>
              <a:spcAft>
                <a:spcPts val="0"/>
              </a:spcAft>
              <a:buClr>
                <a:srgbClr val="8E887C"/>
              </a:buClr>
              <a:buFont typeface="Noto Sans Symbols"/>
              <a:buChar char="❧"/>
              <a:defRPr b="0" baseline="0" i="0" sz="2000" u="none" cap="none" strike="noStrike">
                <a:solidFill>
                  <a:schemeClr val="dk2"/>
                </a:solidFill>
                <a:latin typeface="Lustria"/>
                <a:ea typeface="Lustria"/>
                <a:cs typeface="Lustria"/>
                <a:sym typeface="Lustria"/>
              </a:defRPr>
            </a:lvl3pPr>
            <a:lvl4pPr indent="-330200" marL="1828800" marR="0" rtl="0" algn="l">
              <a:spcBef>
                <a:spcPts val="600"/>
              </a:spcBef>
              <a:spcAft>
                <a:spcPts val="0"/>
              </a:spcAft>
              <a:buClr>
                <a:srgbClr val="47443E"/>
              </a:buClr>
              <a:buFont typeface="Noto Sans Symbols"/>
              <a:buChar char="❧"/>
              <a:defRPr b="0" baseline="0" i="0" sz="2000" u="none" cap="none" strike="noStrike">
                <a:solidFill>
                  <a:schemeClr val="dk2"/>
                </a:solidFill>
                <a:latin typeface="Lustria"/>
                <a:ea typeface="Lustria"/>
                <a:cs typeface="Lustria"/>
                <a:sym typeface="Lustria"/>
              </a:defRPr>
            </a:lvl4pPr>
            <a:lvl5pPr indent="-330200" marL="2286000" marR="0" rtl="0" algn="l">
              <a:spcBef>
                <a:spcPts val="600"/>
              </a:spcBef>
              <a:spcAft>
                <a:spcPts val="0"/>
              </a:spcAft>
              <a:buClr>
                <a:srgbClr val="8E887C"/>
              </a:buClr>
              <a:buFont typeface="Noto Sans Symbols"/>
              <a:buChar char="❧"/>
              <a:defRPr b="0" baseline="0" i="0" sz="2000" u="none" cap="none" strike="noStrike">
                <a:solidFill>
                  <a:schemeClr val="dk2"/>
                </a:solidFill>
                <a:latin typeface="Lustria"/>
                <a:ea typeface="Lustria"/>
                <a:cs typeface="Lustria"/>
                <a:sym typeface="Lustria"/>
              </a:defRPr>
            </a:lvl5pPr>
            <a:lvl6pPr indent="-101600" marL="25146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6pPr>
            <a:lvl7pPr indent="-101600" marL="29718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7pPr>
            <a:lvl8pPr indent="-101600" marL="34290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8pPr>
            <a:lvl9pPr indent="-101600" marL="38862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9pPr>
          </a:lstStyle>
          <a:p/>
        </p:txBody>
      </p:sp>
      <p:sp>
        <p:nvSpPr>
          <p:cNvPr id="106" name="Shape 106"/>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lnSpc>
                <a:spcPct val="100000"/>
              </a:lnSpc>
              <a:spcBef>
                <a:spcPts val="0"/>
              </a:spcBef>
              <a:spcAft>
                <a:spcPts val="0"/>
              </a:spcAft>
              <a:defRPr b="0" baseline="0" i="0" sz="1200" u="none" cap="none" strike="noStrike">
                <a:solidFill>
                  <a:srgbClr val="898989"/>
                </a:solidFill>
                <a:latin typeface="Lustria"/>
                <a:ea typeface="Lustria"/>
                <a:cs typeface="Lustria"/>
                <a:sym typeface="Lustria"/>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107" name="Shape 107"/>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108" name="Shape 108"/>
          <p:cNvSpPr txBox="1"/>
          <p:nvPr>
            <p:ph idx="12" type="sldNum"/>
          </p:nvPr>
        </p:nvSpPr>
        <p:spPr>
          <a:xfrm>
            <a:off x="4305300" y="6289675"/>
            <a:ext cx="533399" cy="365125"/>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898989"/>
              </a:buClr>
              <a:buSzPct val="25000"/>
              <a:buFont typeface="Lustria"/>
              <a:buNone/>
            </a:pPr>
            <a:fld id="{00000000-1234-1234-1234-123412341234}" type="slidenum">
              <a:rPr b="0" baseline="0" i="0" lang="en-US" sz="1200" u="none" cap="none" strike="noStrike">
                <a:solidFill>
                  <a:srgbClr val="898989"/>
                </a:solidFill>
                <a:latin typeface="Lustria"/>
                <a:ea typeface="Lustria"/>
                <a:cs typeface="Lustria"/>
                <a:sym typeface="Lustria"/>
              </a:rPr>
              <a:t>‹#›</a:t>
            </a:fld>
          </a:p>
        </p:txBody>
      </p:sp>
    </p:spTree>
  </p:cSld>
  <p:clrMap accent1="accent1" accent2="accent2" accent3="accent3" accent4="accent4" accent5="accent5" accent6="accent6" bg1="lt1" bg2="dk2" tx1="dk1" tx2="lt2" folHlink="folHlink" hlink="hlink"/>
  <p:sldLayoutIdLst>
    <p:sldLayoutId id="2147483652" r:id="rId3"/>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rotWithShape="1">
          <a:blip r:embed="rId1">
            <a:alphaModFix/>
          </a:blip>
          <a:stretch>
            <a:fillRect b="0" l="0" r="0" t="0"/>
          </a:stretch>
        </a:blipFill>
      </p:bgPr>
    </p:bg>
    <p:spTree>
      <p:nvGrpSpPr>
        <p:cNvPr id="239" name="Shape 239"/>
        <p:cNvGrpSpPr/>
        <p:nvPr/>
      </p:nvGrpSpPr>
      <p:grpSpPr>
        <a:xfrm>
          <a:off x="0" y="0"/>
          <a:ext cx="0" cy="0"/>
          <a:chOff x="0" y="0"/>
          <a:chExt cx="0" cy="0"/>
        </a:xfrm>
      </p:grpSpPr>
      <p:pic>
        <p:nvPicPr>
          <p:cNvPr id="240" name="Shape 240"/>
          <p:cNvPicPr preferRelativeResize="0"/>
          <p:nvPr/>
        </p:nvPicPr>
        <p:blipFill rotWithShape="1">
          <a:blip r:embed="rId2">
            <a:alphaModFix/>
          </a:blip>
          <a:srcRect b="0" l="0" r="0" t="0"/>
          <a:stretch/>
        </p:blipFill>
        <p:spPr>
          <a:xfrm>
            <a:off x="3705225" y="1524000"/>
            <a:ext cx="1733549" cy="428625"/>
          </a:xfrm>
          <a:prstGeom prst="rect">
            <a:avLst/>
          </a:prstGeom>
          <a:noFill/>
          <a:ln>
            <a:noFill/>
          </a:ln>
        </p:spPr>
      </p:pic>
      <p:sp>
        <p:nvSpPr>
          <p:cNvPr id="241" name="Shape 241"/>
          <p:cNvSpPr txBox="1"/>
          <p:nvPr>
            <p:ph type="title"/>
          </p:nvPr>
        </p:nvSpPr>
        <p:spPr>
          <a:xfrm>
            <a:off x="685800" y="66675"/>
            <a:ext cx="7770812" cy="1371599"/>
          </a:xfrm>
          <a:prstGeom prst="rect">
            <a:avLst/>
          </a:prstGeom>
          <a:noFill/>
          <a:ln>
            <a:noFill/>
          </a:ln>
        </p:spPr>
        <p:txBody>
          <a:bodyPr anchorCtr="0" anchor="ctr" bIns="91425" lIns="91425" rIns="91425" tIns="91425"/>
          <a:lstStyle>
            <a:lvl1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1pPr>
            <a:lvl2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2pPr>
            <a:lvl3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3pPr>
            <a:lvl4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4pPr>
            <a:lvl5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5pPr>
            <a:lvl6pPr indent="0" marL="457200" marR="0" rtl="0" algn="ctr">
              <a:spcBef>
                <a:spcPts val="0"/>
              </a:spcBef>
              <a:spcAft>
                <a:spcPts val="0"/>
              </a:spcAft>
              <a:defRPr b="0" baseline="0" i="0" sz="5000" u="none" cap="none" strike="noStrike">
                <a:solidFill>
                  <a:schemeClr val="dk2"/>
                </a:solidFill>
                <a:latin typeface="Lustria"/>
                <a:ea typeface="Lustria"/>
                <a:cs typeface="Lustria"/>
                <a:sym typeface="Lustria"/>
              </a:defRPr>
            </a:lvl6pPr>
            <a:lvl7pPr indent="0" marL="914400" marR="0" rtl="0" algn="ctr">
              <a:spcBef>
                <a:spcPts val="0"/>
              </a:spcBef>
              <a:spcAft>
                <a:spcPts val="0"/>
              </a:spcAft>
              <a:defRPr b="0" baseline="0" i="0" sz="5000" u="none" cap="none" strike="noStrike">
                <a:solidFill>
                  <a:schemeClr val="dk2"/>
                </a:solidFill>
                <a:latin typeface="Lustria"/>
                <a:ea typeface="Lustria"/>
                <a:cs typeface="Lustria"/>
                <a:sym typeface="Lustria"/>
              </a:defRPr>
            </a:lvl7pPr>
            <a:lvl8pPr indent="0" marL="1371600" marR="0" rtl="0" algn="ctr">
              <a:spcBef>
                <a:spcPts val="0"/>
              </a:spcBef>
              <a:spcAft>
                <a:spcPts val="0"/>
              </a:spcAft>
              <a:defRPr b="0" baseline="0" i="0" sz="5000" u="none" cap="none" strike="noStrike">
                <a:solidFill>
                  <a:schemeClr val="dk2"/>
                </a:solidFill>
                <a:latin typeface="Lustria"/>
                <a:ea typeface="Lustria"/>
                <a:cs typeface="Lustria"/>
                <a:sym typeface="Lustria"/>
              </a:defRPr>
            </a:lvl8pPr>
            <a:lvl9pPr indent="0" marL="1828800" marR="0" rtl="0" algn="ctr">
              <a:spcBef>
                <a:spcPts val="0"/>
              </a:spcBef>
              <a:spcAft>
                <a:spcPts val="0"/>
              </a:spcAft>
              <a:defRPr b="0" baseline="0" i="0" sz="5000" u="none" cap="none" strike="noStrike">
                <a:solidFill>
                  <a:schemeClr val="dk2"/>
                </a:solidFill>
                <a:latin typeface="Lustria"/>
                <a:ea typeface="Lustria"/>
                <a:cs typeface="Lustria"/>
                <a:sym typeface="Lustria"/>
              </a:defRPr>
            </a:lvl9pPr>
          </a:lstStyle>
          <a:p/>
        </p:txBody>
      </p:sp>
      <p:sp>
        <p:nvSpPr>
          <p:cNvPr id="242" name="Shape 242"/>
          <p:cNvSpPr txBox="1"/>
          <p:nvPr>
            <p:ph idx="1" type="body"/>
          </p:nvPr>
        </p:nvSpPr>
        <p:spPr>
          <a:xfrm>
            <a:off x="685800" y="2209800"/>
            <a:ext cx="7770812" cy="3657600"/>
          </a:xfrm>
          <a:prstGeom prst="rect">
            <a:avLst/>
          </a:prstGeom>
          <a:noFill/>
          <a:ln>
            <a:noFill/>
          </a:ln>
        </p:spPr>
        <p:txBody>
          <a:bodyPr anchorCtr="0" anchor="t" bIns="91425" lIns="91425" rIns="91425" tIns="91425"/>
          <a:lstStyle>
            <a:lvl1pPr indent="-304800" marL="457200" marR="0" rtl="0" algn="l">
              <a:spcBef>
                <a:spcPts val="2000"/>
              </a:spcBef>
              <a:spcAft>
                <a:spcPts val="0"/>
              </a:spcAft>
              <a:buClr>
                <a:srgbClr val="8E887C"/>
              </a:buClr>
              <a:buFont typeface="Noto Sans Symbols"/>
              <a:buChar char="❧"/>
              <a:defRPr b="0" baseline="0" i="0" sz="2400" u="none" cap="none" strike="noStrike">
                <a:solidFill>
                  <a:schemeClr val="dk2"/>
                </a:solidFill>
                <a:latin typeface="Lustria"/>
                <a:ea typeface="Lustria"/>
                <a:cs typeface="Lustria"/>
                <a:sym typeface="Lustria"/>
              </a:defRPr>
            </a:lvl1pPr>
            <a:lvl2pPr indent="-317500" marL="914400" marR="0" rtl="0" algn="l">
              <a:spcBef>
                <a:spcPts val="600"/>
              </a:spcBef>
              <a:spcAft>
                <a:spcPts val="0"/>
              </a:spcAft>
              <a:buClr>
                <a:srgbClr val="47443E"/>
              </a:buClr>
              <a:buFont typeface="Noto Sans Symbols"/>
              <a:buChar char="❧"/>
              <a:defRPr b="0" baseline="0" i="0" sz="2200" u="none" cap="none" strike="noStrike">
                <a:solidFill>
                  <a:schemeClr val="dk2"/>
                </a:solidFill>
                <a:latin typeface="Lustria"/>
                <a:ea typeface="Lustria"/>
                <a:cs typeface="Lustria"/>
                <a:sym typeface="Lustria"/>
              </a:defRPr>
            </a:lvl2pPr>
            <a:lvl3pPr indent="-330200" marL="1371600" marR="0" rtl="0" algn="l">
              <a:spcBef>
                <a:spcPts val="600"/>
              </a:spcBef>
              <a:spcAft>
                <a:spcPts val="0"/>
              </a:spcAft>
              <a:buClr>
                <a:srgbClr val="8E887C"/>
              </a:buClr>
              <a:buFont typeface="Noto Sans Symbols"/>
              <a:buChar char="❧"/>
              <a:defRPr b="0" baseline="0" i="0" sz="2000" u="none" cap="none" strike="noStrike">
                <a:solidFill>
                  <a:schemeClr val="dk2"/>
                </a:solidFill>
                <a:latin typeface="Lustria"/>
                <a:ea typeface="Lustria"/>
                <a:cs typeface="Lustria"/>
                <a:sym typeface="Lustria"/>
              </a:defRPr>
            </a:lvl3pPr>
            <a:lvl4pPr indent="-330200" marL="1828800" marR="0" rtl="0" algn="l">
              <a:spcBef>
                <a:spcPts val="600"/>
              </a:spcBef>
              <a:spcAft>
                <a:spcPts val="0"/>
              </a:spcAft>
              <a:buClr>
                <a:srgbClr val="47443E"/>
              </a:buClr>
              <a:buFont typeface="Noto Sans Symbols"/>
              <a:buChar char="❧"/>
              <a:defRPr b="0" baseline="0" i="0" sz="2000" u="none" cap="none" strike="noStrike">
                <a:solidFill>
                  <a:schemeClr val="dk2"/>
                </a:solidFill>
                <a:latin typeface="Lustria"/>
                <a:ea typeface="Lustria"/>
                <a:cs typeface="Lustria"/>
                <a:sym typeface="Lustria"/>
              </a:defRPr>
            </a:lvl4pPr>
            <a:lvl5pPr indent="-330200" marL="2286000" marR="0" rtl="0" algn="l">
              <a:spcBef>
                <a:spcPts val="600"/>
              </a:spcBef>
              <a:spcAft>
                <a:spcPts val="0"/>
              </a:spcAft>
              <a:buClr>
                <a:srgbClr val="8E887C"/>
              </a:buClr>
              <a:buFont typeface="Noto Sans Symbols"/>
              <a:buChar char="❧"/>
              <a:defRPr b="0" baseline="0" i="0" sz="2000" u="none" cap="none" strike="noStrike">
                <a:solidFill>
                  <a:schemeClr val="dk2"/>
                </a:solidFill>
                <a:latin typeface="Lustria"/>
                <a:ea typeface="Lustria"/>
                <a:cs typeface="Lustria"/>
                <a:sym typeface="Lustria"/>
              </a:defRPr>
            </a:lvl5pPr>
            <a:lvl6pPr indent="-101600" marL="25146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6pPr>
            <a:lvl7pPr indent="-101600" marL="29718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7pPr>
            <a:lvl8pPr indent="-101600" marL="34290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8pPr>
            <a:lvl9pPr indent="-101600" marL="38862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9pPr>
          </a:lstStyle>
          <a:p/>
        </p:txBody>
      </p:sp>
      <p:sp>
        <p:nvSpPr>
          <p:cNvPr id="243" name="Shape 243"/>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lnSpc>
                <a:spcPct val="100000"/>
              </a:lnSpc>
              <a:spcBef>
                <a:spcPts val="0"/>
              </a:spcBef>
              <a:spcAft>
                <a:spcPts val="0"/>
              </a:spcAft>
              <a:defRPr b="0" baseline="0" i="0" sz="1200" u="none" cap="none" strike="noStrike">
                <a:solidFill>
                  <a:srgbClr val="898989"/>
                </a:solidFill>
                <a:latin typeface="Lustria"/>
                <a:ea typeface="Lustria"/>
                <a:cs typeface="Lustria"/>
                <a:sym typeface="Lustria"/>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244" name="Shape 244"/>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245" name="Shape 245"/>
          <p:cNvSpPr txBox="1"/>
          <p:nvPr>
            <p:ph idx="12" type="sldNum"/>
          </p:nvPr>
        </p:nvSpPr>
        <p:spPr>
          <a:xfrm>
            <a:off x="4305300" y="6289675"/>
            <a:ext cx="533399" cy="365125"/>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898989"/>
              </a:buClr>
              <a:buSzPct val="25000"/>
              <a:buFont typeface="Lustria"/>
              <a:buNone/>
            </a:pPr>
            <a:fld id="{00000000-1234-1234-1234-123412341234}" type="slidenum">
              <a:rPr b="0" baseline="0" i="0" lang="en-US" sz="1200" u="none" cap="none" strike="noStrike">
                <a:solidFill>
                  <a:srgbClr val="898989"/>
                </a:solidFill>
                <a:latin typeface="Lustria"/>
                <a:ea typeface="Lustria"/>
                <a:cs typeface="Lustria"/>
                <a:sym typeface="Lustria"/>
              </a:rPr>
              <a:t>‹#›</a:t>
            </a:fld>
          </a:p>
        </p:txBody>
      </p:sp>
    </p:spTree>
  </p:cSld>
  <p:clrMap accent1="accent1" accent2="accent2" accent3="accent3" accent4="accent4" accent5="accent5" accent6="accent6" bg1="lt1" bg2="dk2" tx1="dk1" tx2="lt2" folHlink="folHlink" hlink="hlink"/>
  <p:sldLayoutIdLst>
    <p:sldLayoutId id="2147483653" r:id="rId3"/>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Masters/slideMaster7.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rotWithShape="1">
          <a:blip r:embed="rId1">
            <a:alphaModFix/>
          </a:blip>
          <a:stretch>
            <a:fillRect b="0" l="0" r="0" t="0"/>
          </a:stretch>
        </a:blipFill>
      </p:bgPr>
    </p:bg>
    <p:spTree>
      <p:nvGrpSpPr>
        <p:cNvPr id="264" name="Shape 264"/>
        <p:cNvGrpSpPr/>
        <p:nvPr/>
      </p:nvGrpSpPr>
      <p:grpSpPr>
        <a:xfrm>
          <a:off x="0" y="0"/>
          <a:ext cx="0" cy="0"/>
          <a:chOff x="0" y="0"/>
          <a:chExt cx="0" cy="0"/>
        </a:xfrm>
      </p:grpSpPr>
      <p:pic>
        <p:nvPicPr>
          <p:cNvPr id="265" name="Shape 265"/>
          <p:cNvPicPr preferRelativeResize="0"/>
          <p:nvPr/>
        </p:nvPicPr>
        <p:blipFill rotWithShape="1">
          <a:blip r:embed="rId2">
            <a:alphaModFix/>
          </a:blip>
          <a:srcRect b="0" l="0" r="0" t="0"/>
          <a:stretch/>
        </p:blipFill>
        <p:spPr>
          <a:xfrm>
            <a:off x="3705225" y="4792662"/>
            <a:ext cx="1733549" cy="428625"/>
          </a:xfrm>
          <a:prstGeom prst="rect">
            <a:avLst/>
          </a:prstGeom>
          <a:noFill/>
          <a:ln>
            <a:noFill/>
          </a:ln>
        </p:spPr>
      </p:pic>
      <p:sp>
        <p:nvSpPr>
          <p:cNvPr id="266" name="Shape 266"/>
          <p:cNvSpPr txBox="1"/>
          <p:nvPr>
            <p:ph type="title"/>
          </p:nvPr>
        </p:nvSpPr>
        <p:spPr>
          <a:xfrm>
            <a:off x="685800" y="66675"/>
            <a:ext cx="7770812" cy="1371599"/>
          </a:xfrm>
          <a:prstGeom prst="rect">
            <a:avLst/>
          </a:prstGeom>
          <a:noFill/>
          <a:ln>
            <a:noFill/>
          </a:ln>
        </p:spPr>
        <p:txBody>
          <a:bodyPr anchorCtr="0" anchor="ctr" bIns="91425" lIns="91425" rIns="91425" tIns="91425"/>
          <a:lstStyle>
            <a:lvl1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1pPr>
            <a:lvl2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2pPr>
            <a:lvl3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3pPr>
            <a:lvl4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4pPr>
            <a:lvl5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5pPr>
            <a:lvl6pPr indent="0" marL="457200" marR="0" rtl="0" algn="ctr">
              <a:spcBef>
                <a:spcPts val="0"/>
              </a:spcBef>
              <a:spcAft>
                <a:spcPts val="0"/>
              </a:spcAft>
              <a:defRPr b="0" baseline="0" i="0" sz="5000" u="none" cap="none" strike="noStrike">
                <a:solidFill>
                  <a:schemeClr val="dk2"/>
                </a:solidFill>
                <a:latin typeface="Lustria"/>
                <a:ea typeface="Lustria"/>
                <a:cs typeface="Lustria"/>
                <a:sym typeface="Lustria"/>
              </a:defRPr>
            </a:lvl6pPr>
            <a:lvl7pPr indent="0" marL="914400" marR="0" rtl="0" algn="ctr">
              <a:spcBef>
                <a:spcPts val="0"/>
              </a:spcBef>
              <a:spcAft>
                <a:spcPts val="0"/>
              </a:spcAft>
              <a:defRPr b="0" baseline="0" i="0" sz="5000" u="none" cap="none" strike="noStrike">
                <a:solidFill>
                  <a:schemeClr val="dk2"/>
                </a:solidFill>
                <a:latin typeface="Lustria"/>
                <a:ea typeface="Lustria"/>
                <a:cs typeface="Lustria"/>
                <a:sym typeface="Lustria"/>
              </a:defRPr>
            </a:lvl7pPr>
            <a:lvl8pPr indent="0" marL="1371600" marR="0" rtl="0" algn="ctr">
              <a:spcBef>
                <a:spcPts val="0"/>
              </a:spcBef>
              <a:spcAft>
                <a:spcPts val="0"/>
              </a:spcAft>
              <a:defRPr b="0" baseline="0" i="0" sz="5000" u="none" cap="none" strike="noStrike">
                <a:solidFill>
                  <a:schemeClr val="dk2"/>
                </a:solidFill>
                <a:latin typeface="Lustria"/>
                <a:ea typeface="Lustria"/>
                <a:cs typeface="Lustria"/>
                <a:sym typeface="Lustria"/>
              </a:defRPr>
            </a:lvl8pPr>
            <a:lvl9pPr indent="0" marL="1828800" marR="0" rtl="0" algn="ctr">
              <a:spcBef>
                <a:spcPts val="0"/>
              </a:spcBef>
              <a:spcAft>
                <a:spcPts val="0"/>
              </a:spcAft>
              <a:defRPr b="0" baseline="0" i="0" sz="5000" u="none" cap="none" strike="noStrike">
                <a:solidFill>
                  <a:schemeClr val="dk2"/>
                </a:solidFill>
                <a:latin typeface="Lustria"/>
                <a:ea typeface="Lustria"/>
                <a:cs typeface="Lustria"/>
                <a:sym typeface="Lustria"/>
              </a:defRPr>
            </a:lvl9pPr>
          </a:lstStyle>
          <a:p/>
        </p:txBody>
      </p:sp>
      <p:sp>
        <p:nvSpPr>
          <p:cNvPr id="267" name="Shape 267"/>
          <p:cNvSpPr txBox="1"/>
          <p:nvPr>
            <p:ph idx="1" type="body"/>
          </p:nvPr>
        </p:nvSpPr>
        <p:spPr>
          <a:xfrm>
            <a:off x="685800" y="2209800"/>
            <a:ext cx="7770812" cy="3657600"/>
          </a:xfrm>
          <a:prstGeom prst="rect">
            <a:avLst/>
          </a:prstGeom>
          <a:noFill/>
          <a:ln>
            <a:noFill/>
          </a:ln>
        </p:spPr>
        <p:txBody>
          <a:bodyPr anchorCtr="0" anchor="t" bIns="91425" lIns="91425" rIns="91425" tIns="91425"/>
          <a:lstStyle>
            <a:lvl1pPr indent="-304800" marL="457200" marR="0" rtl="0" algn="l">
              <a:spcBef>
                <a:spcPts val="2000"/>
              </a:spcBef>
              <a:spcAft>
                <a:spcPts val="0"/>
              </a:spcAft>
              <a:buClr>
                <a:srgbClr val="8E887C"/>
              </a:buClr>
              <a:buFont typeface="Noto Sans Symbols"/>
              <a:buChar char="❧"/>
              <a:defRPr b="0" baseline="0" i="0" sz="2400" u="none" cap="none" strike="noStrike">
                <a:solidFill>
                  <a:schemeClr val="dk2"/>
                </a:solidFill>
                <a:latin typeface="Lustria"/>
                <a:ea typeface="Lustria"/>
                <a:cs typeface="Lustria"/>
                <a:sym typeface="Lustria"/>
              </a:defRPr>
            </a:lvl1pPr>
            <a:lvl2pPr indent="-317500" marL="914400" marR="0" rtl="0" algn="l">
              <a:spcBef>
                <a:spcPts val="600"/>
              </a:spcBef>
              <a:spcAft>
                <a:spcPts val="0"/>
              </a:spcAft>
              <a:buClr>
                <a:srgbClr val="47443E"/>
              </a:buClr>
              <a:buFont typeface="Noto Sans Symbols"/>
              <a:buChar char="❧"/>
              <a:defRPr b="0" baseline="0" i="0" sz="2200" u="none" cap="none" strike="noStrike">
                <a:solidFill>
                  <a:schemeClr val="dk2"/>
                </a:solidFill>
                <a:latin typeface="Lustria"/>
                <a:ea typeface="Lustria"/>
                <a:cs typeface="Lustria"/>
                <a:sym typeface="Lustria"/>
              </a:defRPr>
            </a:lvl2pPr>
            <a:lvl3pPr indent="-330200" marL="1371600" marR="0" rtl="0" algn="l">
              <a:spcBef>
                <a:spcPts val="600"/>
              </a:spcBef>
              <a:spcAft>
                <a:spcPts val="0"/>
              </a:spcAft>
              <a:buClr>
                <a:srgbClr val="8E887C"/>
              </a:buClr>
              <a:buFont typeface="Noto Sans Symbols"/>
              <a:buChar char="❧"/>
              <a:defRPr b="0" baseline="0" i="0" sz="2000" u="none" cap="none" strike="noStrike">
                <a:solidFill>
                  <a:schemeClr val="dk2"/>
                </a:solidFill>
                <a:latin typeface="Lustria"/>
                <a:ea typeface="Lustria"/>
                <a:cs typeface="Lustria"/>
                <a:sym typeface="Lustria"/>
              </a:defRPr>
            </a:lvl3pPr>
            <a:lvl4pPr indent="-330200" marL="1828800" marR="0" rtl="0" algn="l">
              <a:spcBef>
                <a:spcPts val="600"/>
              </a:spcBef>
              <a:spcAft>
                <a:spcPts val="0"/>
              </a:spcAft>
              <a:buClr>
                <a:srgbClr val="47443E"/>
              </a:buClr>
              <a:buFont typeface="Noto Sans Symbols"/>
              <a:buChar char="❧"/>
              <a:defRPr b="0" baseline="0" i="0" sz="2000" u="none" cap="none" strike="noStrike">
                <a:solidFill>
                  <a:schemeClr val="dk2"/>
                </a:solidFill>
                <a:latin typeface="Lustria"/>
                <a:ea typeface="Lustria"/>
                <a:cs typeface="Lustria"/>
                <a:sym typeface="Lustria"/>
              </a:defRPr>
            </a:lvl4pPr>
            <a:lvl5pPr indent="-330200" marL="2286000" marR="0" rtl="0" algn="l">
              <a:spcBef>
                <a:spcPts val="600"/>
              </a:spcBef>
              <a:spcAft>
                <a:spcPts val="0"/>
              </a:spcAft>
              <a:buClr>
                <a:srgbClr val="8E887C"/>
              </a:buClr>
              <a:buFont typeface="Noto Sans Symbols"/>
              <a:buChar char="❧"/>
              <a:defRPr b="0" baseline="0" i="0" sz="2000" u="none" cap="none" strike="noStrike">
                <a:solidFill>
                  <a:schemeClr val="dk2"/>
                </a:solidFill>
                <a:latin typeface="Lustria"/>
                <a:ea typeface="Lustria"/>
                <a:cs typeface="Lustria"/>
                <a:sym typeface="Lustria"/>
              </a:defRPr>
            </a:lvl5pPr>
            <a:lvl6pPr indent="-101600" marL="25146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6pPr>
            <a:lvl7pPr indent="-101600" marL="29718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7pPr>
            <a:lvl8pPr indent="-101600" marL="34290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8pPr>
            <a:lvl9pPr indent="-101600" marL="38862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9pPr>
          </a:lstStyle>
          <a:p/>
        </p:txBody>
      </p:sp>
      <p:sp>
        <p:nvSpPr>
          <p:cNvPr id="268" name="Shape 268"/>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lnSpc>
                <a:spcPct val="100000"/>
              </a:lnSpc>
              <a:spcBef>
                <a:spcPts val="0"/>
              </a:spcBef>
              <a:spcAft>
                <a:spcPts val="0"/>
              </a:spcAft>
              <a:defRPr b="0" baseline="0" i="0" sz="1200" u="none" cap="none" strike="noStrike">
                <a:solidFill>
                  <a:srgbClr val="898989"/>
                </a:solidFill>
                <a:latin typeface="Lustria"/>
                <a:ea typeface="Lustria"/>
                <a:cs typeface="Lustria"/>
                <a:sym typeface="Lustria"/>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269" name="Shape 269"/>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270" name="Shape 270"/>
          <p:cNvSpPr txBox="1"/>
          <p:nvPr>
            <p:ph idx="12" type="sldNum"/>
          </p:nvPr>
        </p:nvSpPr>
        <p:spPr>
          <a:xfrm>
            <a:off x="4305300" y="6289675"/>
            <a:ext cx="533399" cy="365125"/>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898989"/>
              </a:buClr>
              <a:buSzPct val="25000"/>
              <a:buFont typeface="Lustria"/>
              <a:buNone/>
            </a:pPr>
            <a:fld id="{00000000-1234-1234-1234-123412341234}" type="slidenum">
              <a:rPr b="0" baseline="0" i="0" lang="en-US" sz="1200" u="none" cap="none" strike="noStrike">
                <a:solidFill>
                  <a:srgbClr val="898989"/>
                </a:solidFill>
                <a:latin typeface="Lustria"/>
                <a:ea typeface="Lustria"/>
                <a:cs typeface="Lustria"/>
                <a:sym typeface="Lustria"/>
              </a:rPr>
              <a:t>‹#›</a:t>
            </a:fld>
          </a:p>
        </p:txBody>
      </p:sp>
    </p:spTree>
  </p:cSld>
  <p:clrMap accent1="accent1" accent2="accent2" accent3="accent3" accent4="accent4" accent5="accent5" accent6="accent6" bg1="lt1" bg2="dk2" tx1="dk1" tx2="lt2" folHlink="folHlink" hlink="hlink"/>
  <p:sldLayoutIdLst>
    <p:sldLayoutId id="2147483654" r:id="rId3"/>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Masters/slideMaster8.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rotWithShape="1">
          <a:blip r:embed="rId1">
            <a:alphaModFix/>
          </a:blip>
          <a:stretch>
            <a:fillRect b="0" l="0" r="0" t="0"/>
          </a:stretch>
        </a:blipFill>
      </p:bgPr>
    </p:bg>
    <p:spTree>
      <p:nvGrpSpPr>
        <p:cNvPr id="317" name="Shape 317"/>
        <p:cNvGrpSpPr/>
        <p:nvPr/>
      </p:nvGrpSpPr>
      <p:grpSpPr>
        <a:xfrm>
          <a:off x="0" y="0"/>
          <a:ext cx="0" cy="0"/>
          <a:chOff x="0" y="0"/>
          <a:chExt cx="0" cy="0"/>
        </a:xfrm>
      </p:grpSpPr>
      <p:sp>
        <p:nvSpPr>
          <p:cNvPr id="318" name="Shape 318"/>
          <p:cNvSpPr txBox="1"/>
          <p:nvPr>
            <p:ph idx="12" type="sldNum"/>
          </p:nvPr>
        </p:nvSpPr>
        <p:spPr>
          <a:xfrm>
            <a:off x="4305300" y="6289675"/>
            <a:ext cx="533399" cy="365125"/>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898989"/>
              </a:buClr>
              <a:buSzPct val="25000"/>
              <a:buFont typeface="Lustria"/>
              <a:buNone/>
            </a:pPr>
            <a:fld id="{00000000-1234-1234-1234-123412341234}" type="slidenum">
              <a:rPr b="0" baseline="0" i="0" lang="en-US" sz="1200" u="none" cap="none" strike="noStrike">
                <a:solidFill>
                  <a:srgbClr val="898989"/>
                </a:solidFill>
                <a:latin typeface="Lustria"/>
                <a:ea typeface="Lustria"/>
                <a:cs typeface="Lustria"/>
                <a:sym typeface="Lustria"/>
              </a:rPr>
              <a:t>‹#›</a:t>
            </a:fld>
          </a:p>
        </p:txBody>
      </p:sp>
      <p:sp>
        <p:nvSpPr>
          <p:cNvPr id="319" name="Shape 319"/>
          <p:cNvSpPr txBox="1"/>
          <p:nvPr>
            <p:ph type="title"/>
          </p:nvPr>
        </p:nvSpPr>
        <p:spPr>
          <a:xfrm>
            <a:off x="685800" y="66675"/>
            <a:ext cx="7770812" cy="1371599"/>
          </a:xfrm>
          <a:prstGeom prst="rect">
            <a:avLst/>
          </a:prstGeom>
          <a:noFill/>
          <a:ln>
            <a:noFill/>
          </a:ln>
        </p:spPr>
        <p:txBody>
          <a:bodyPr anchorCtr="0" anchor="ctr" bIns="91425" lIns="91425" rIns="91425" tIns="91425"/>
          <a:lstStyle>
            <a:lvl1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1pPr>
            <a:lvl2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2pPr>
            <a:lvl3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3pPr>
            <a:lvl4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4pPr>
            <a:lvl5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5pPr>
            <a:lvl6pPr indent="0" marL="457200" marR="0" rtl="0" algn="ctr">
              <a:spcBef>
                <a:spcPts val="0"/>
              </a:spcBef>
              <a:spcAft>
                <a:spcPts val="0"/>
              </a:spcAft>
              <a:defRPr b="0" baseline="0" i="0" sz="5000" u="none" cap="none" strike="noStrike">
                <a:solidFill>
                  <a:schemeClr val="dk2"/>
                </a:solidFill>
                <a:latin typeface="Lustria"/>
                <a:ea typeface="Lustria"/>
                <a:cs typeface="Lustria"/>
                <a:sym typeface="Lustria"/>
              </a:defRPr>
            </a:lvl6pPr>
            <a:lvl7pPr indent="0" marL="914400" marR="0" rtl="0" algn="ctr">
              <a:spcBef>
                <a:spcPts val="0"/>
              </a:spcBef>
              <a:spcAft>
                <a:spcPts val="0"/>
              </a:spcAft>
              <a:defRPr b="0" baseline="0" i="0" sz="5000" u="none" cap="none" strike="noStrike">
                <a:solidFill>
                  <a:schemeClr val="dk2"/>
                </a:solidFill>
                <a:latin typeface="Lustria"/>
                <a:ea typeface="Lustria"/>
                <a:cs typeface="Lustria"/>
                <a:sym typeface="Lustria"/>
              </a:defRPr>
            </a:lvl7pPr>
            <a:lvl8pPr indent="0" marL="1371600" marR="0" rtl="0" algn="ctr">
              <a:spcBef>
                <a:spcPts val="0"/>
              </a:spcBef>
              <a:spcAft>
                <a:spcPts val="0"/>
              </a:spcAft>
              <a:defRPr b="0" baseline="0" i="0" sz="5000" u="none" cap="none" strike="noStrike">
                <a:solidFill>
                  <a:schemeClr val="dk2"/>
                </a:solidFill>
                <a:latin typeface="Lustria"/>
                <a:ea typeface="Lustria"/>
                <a:cs typeface="Lustria"/>
                <a:sym typeface="Lustria"/>
              </a:defRPr>
            </a:lvl8pPr>
            <a:lvl9pPr indent="0" marL="1828800" marR="0" rtl="0" algn="ctr">
              <a:spcBef>
                <a:spcPts val="0"/>
              </a:spcBef>
              <a:spcAft>
                <a:spcPts val="0"/>
              </a:spcAft>
              <a:defRPr b="0" baseline="0" i="0" sz="5000" u="none" cap="none" strike="noStrike">
                <a:solidFill>
                  <a:schemeClr val="dk2"/>
                </a:solidFill>
                <a:latin typeface="Lustria"/>
                <a:ea typeface="Lustria"/>
                <a:cs typeface="Lustria"/>
                <a:sym typeface="Lustria"/>
              </a:defRPr>
            </a:lvl9pPr>
          </a:lstStyle>
          <a:p/>
        </p:txBody>
      </p:sp>
      <p:sp>
        <p:nvSpPr>
          <p:cNvPr id="320" name="Shape 320"/>
          <p:cNvSpPr txBox="1"/>
          <p:nvPr>
            <p:ph idx="1" type="body"/>
          </p:nvPr>
        </p:nvSpPr>
        <p:spPr>
          <a:xfrm>
            <a:off x="685800" y="2209800"/>
            <a:ext cx="7770812" cy="3657600"/>
          </a:xfrm>
          <a:prstGeom prst="rect">
            <a:avLst/>
          </a:prstGeom>
          <a:noFill/>
          <a:ln>
            <a:noFill/>
          </a:ln>
        </p:spPr>
        <p:txBody>
          <a:bodyPr anchorCtr="0" anchor="t" bIns="91425" lIns="91425" rIns="91425" tIns="91425"/>
          <a:lstStyle>
            <a:lvl1pPr indent="-304800" marL="457200" marR="0" rtl="0" algn="l">
              <a:spcBef>
                <a:spcPts val="2000"/>
              </a:spcBef>
              <a:spcAft>
                <a:spcPts val="0"/>
              </a:spcAft>
              <a:buClr>
                <a:srgbClr val="8E887C"/>
              </a:buClr>
              <a:buFont typeface="Noto Sans Symbols"/>
              <a:buChar char="❧"/>
              <a:defRPr b="0" baseline="0" i="0" sz="2400" u="none" cap="none" strike="noStrike">
                <a:solidFill>
                  <a:schemeClr val="dk2"/>
                </a:solidFill>
                <a:latin typeface="Lustria"/>
                <a:ea typeface="Lustria"/>
                <a:cs typeface="Lustria"/>
                <a:sym typeface="Lustria"/>
              </a:defRPr>
            </a:lvl1pPr>
            <a:lvl2pPr indent="-317500" marL="914400" marR="0" rtl="0" algn="l">
              <a:spcBef>
                <a:spcPts val="600"/>
              </a:spcBef>
              <a:spcAft>
                <a:spcPts val="0"/>
              </a:spcAft>
              <a:buClr>
                <a:srgbClr val="47443E"/>
              </a:buClr>
              <a:buFont typeface="Noto Sans Symbols"/>
              <a:buChar char="❧"/>
              <a:defRPr b="0" baseline="0" i="0" sz="2200" u="none" cap="none" strike="noStrike">
                <a:solidFill>
                  <a:schemeClr val="dk2"/>
                </a:solidFill>
                <a:latin typeface="Lustria"/>
                <a:ea typeface="Lustria"/>
                <a:cs typeface="Lustria"/>
                <a:sym typeface="Lustria"/>
              </a:defRPr>
            </a:lvl2pPr>
            <a:lvl3pPr indent="-330200" marL="1371600" marR="0" rtl="0" algn="l">
              <a:spcBef>
                <a:spcPts val="600"/>
              </a:spcBef>
              <a:spcAft>
                <a:spcPts val="0"/>
              </a:spcAft>
              <a:buClr>
                <a:srgbClr val="8E887C"/>
              </a:buClr>
              <a:buFont typeface="Noto Sans Symbols"/>
              <a:buChar char="❧"/>
              <a:defRPr b="0" baseline="0" i="0" sz="2000" u="none" cap="none" strike="noStrike">
                <a:solidFill>
                  <a:schemeClr val="dk2"/>
                </a:solidFill>
                <a:latin typeface="Lustria"/>
                <a:ea typeface="Lustria"/>
                <a:cs typeface="Lustria"/>
                <a:sym typeface="Lustria"/>
              </a:defRPr>
            </a:lvl3pPr>
            <a:lvl4pPr indent="-330200" marL="1828800" marR="0" rtl="0" algn="l">
              <a:spcBef>
                <a:spcPts val="600"/>
              </a:spcBef>
              <a:spcAft>
                <a:spcPts val="0"/>
              </a:spcAft>
              <a:buClr>
                <a:srgbClr val="47443E"/>
              </a:buClr>
              <a:buFont typeface="Noto Sans Symbols"/>
              <a:buChar char="❧"/>
              <a:defRPr b="0" baseline="0" i="0" sz="2000" u="none" cap="none" strike="noStrike">
                <a:solidFill>
                  <a:schemeClr val="dk2"/>
                </a:solidFill>
                <a:latin typeface="Lustria"/>
                <a:ea typeface="Lustria"/>
                <a:cs typeface="Lustria"/>
                <a:sym typeface="Lustria"/>
              </a:defRPr>
            </a:lvl4pPr>
            <a:lvl5pPr indent="-330200" marL="2286000" marR="0" rtl="0" algn="l">
              <a:spcBef>
                <a:spcPts val="600"/>
              </a:spcBef>
              <a:spcAft>
                <a:spcPts val="0"/>
              </a:spcAft>
              <a:buClr>
                <a:srgbClr val="8E887C"/>
              </a:buClr>
              <a:buFont typeface="Noto Sans Symbols"/>
              <a:buChar char="❧"/>
              <a:defRPr b="0" baseline="0" i="0" sz="2000" u="none" cap="none" strike="noStrike">
                <a:solidFill>
                  <a:schemeClr val="dk2"/>
                </a:solidFill>
                <a:latin typeface="Lustria"/>
                <a:ea typeface="Lustria"/>
                <a:cs typeface="Lustria"/>
                <a:sym typeface="Lustria"/>
              </a:defRPr>
            </a:lvl5pPr>
            <a:lvl6pPr indent="-101600" marL="25146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6pPr>
            <a:lvl7pPr indent="-101600" marL="29718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7pPr>
            <a:lvl8pPr indent="-101600" marL="34290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8pPr>
            <a:lvl9pPr indent="-101600" marL="38862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9pPr>
          </a:lstStyle>
          <a:p/>
        </p:txBody>
      </p:sp>
      <p:sp>
        <p:nvSpPr>
          <p:cNvPr id="321" name="Shape 321"/>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lnSpc>
                <a:spcPct val="100000"/>
              </a:lnSpc>
              <a:spcBef>
                <a:spcPts val="0"/>
              </a:spcBef>
              <a:spcAft>
                <a:spcPts val="0"/>
              </a:spcAft>
              <a:defRPr b="0" baseline="0" i="0" sz="1200" u="none" cap="none" strike="noStrike">
                <a:solidFill>
                  <a:srgbClr val="898989"/>
                </a:solidFill>
                <a:latin typeface="Lustria"/>
                <a:ea typeface="Lustria"/>
                <a:cs typeface="Lustria"/>
                <a:sym typeface="Lustria"/>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322" name="Shape 322"/>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5" r:id="rId2"/>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Masters/slideMaster9.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rotWithShape="1">
          <a:blip r:embed="rId1">
            <a:alphaModFix/>
          </a:blip>
          <a:stretch>
            <a:fillRect b="0" l="0" r="0" t="0"/>
          </a:stretch>
        </a:blipFill>
      </p:bgPr>
    </p:bg>
    <p:spTree>
      <p:nvGrpSpPr>
        <p:cNvPr id="327" name="Shape 327"/>
        <p:cNvGrpSpPr/>
        <p:nvPr/>
      </p:nvGrpSpPr>
      <p:grpSpPr>
        <a:xfrm>
          <a:off x="0" y="0"/>
          <a:ext cx="0" cy="0"/>
          <a:chOff x="0" y="0"/>
          <a:chExt cx="0" cy="0"/>
        </a:xfrm>
      </p:grpSpPr>
      <p:pic>
        <p:nvPicPr>
          <p:cNvPr id="328" name="Shape 328"/>
          <p:cNvPicPr preferRelativeResize="0"/>
          <p:nvPr/>
        </p:nvPicPr>
        <p:blipFill rotWithShape="1">
          <a:blip r:embed="rId2">
            <a:alphaModFix/>
          </a:blip>
          <a:srcRect b="0" l="0" r="0" t="0"/>
          <a:stretch/>
        </p:blipFill>
        <p:spPr>
          <a:xfrm>
            <a:off x="4038600" y="3173411"/>
            <a:ext cx="1066799" cy="590550"/>
          </a:xfrm>
          <a:prstGeom prst="rect">
            <a:avLst/>
          </a:prstGeom>
          <a:noFill/>
          <a:ln>
            <a:noFill/>
          </a:ln>
        </p:spPr>
      </p:pic>
      <p:sp>
        <p:nvSpPr>
          <p:cNvPr id="329" name="Shape 329"/>
          <p:cNvSpPr txBox="1"/>
          <p:nvPr>
            <p:ph type="title"/>
          </p:nvPr>
        </p:nvSpPr>
        <p:spPr>
          <a:xfrm>
            <a:off x="685800" y="66675"/>
            <a:ext cx="7770812" cy="1371599"/>
          </a:xfrm>
          <a:prstGeom prst="rect">
            <a:avLst/>
          </a:prstGeom>
          <a:noFill/>
          <a:ln>
            <a:noFill/>
          </a:ln>
        </p:spPr>
        <p:txBody>
          <a:bodyPr anchorCtr="0" anchor="ctr" bIns="91425" lIns="91425" rIns="91425" tIns="91425"/>
          <a:lstStyle>
            <a:lvl1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1pPr>
            <a:lvl2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2pPr>
            <a:lvl3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3pPr>
            <a:lvl4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4pPr>
            <a:lvl5pPr indent="0" marL="0" marR="0" rtl="0" algn="ctr">
              <a:spcBef>
                <a:spcPts val="0"/>
              </a:spcBef>
              <a:spcAft>
                <a:spcPts val="0"/>
              </a:spcAft>
              <a:defRPr b="0" baseline="0" i="0" sz="5000" u="none" cap="none" strike="noStrike">
                <a:solidFill>
                  <a:schemeClr val="dk2"/>
                </a:solidFill>
                <a:latin typeface="Lustria"/>
                <a:ea typeface="Lustria"/>
                <a:cs typeface="Lustria"/>
                <a:sym typeface="Lustria"/>
              </a:defRPr>
            </a:lvl5pPr>
            <a:lvl6pPr indent="0" marL="457200" marR="0" rtl="0" algn="ctr">
              <a:spcBef>
                <a:spcPts val="0"/>
              </a:spcBef>
              <a:spcAft>
                <a:spcPts val="0"/>
              </a:spcAft>
              <a:defRPr b="0" baseline="0" i="0" sz="5000" u="none" cap="none" strike="noStrike">
                <a:solidFill>
                  <a:schemeClr val="dk2"/>
                </a:solidFill>
                <a:latin typeface="Lustria"/>
                <a:ea typeface="Lustria"/>
                <a:cs typeface="Lustria"/>
                <a:sym typeface="Lustria"/>
              </a:defRPr>
            </a:lvl6pPr>
            <a:lvl7pPr indent="0" marL="914400" marR="0" rtl="0" algn="ctr">
              <a:spcBef>
                <a:spcPts val="0"/>
              </a:spcBef>
              <a:spcAft>
                <a:spcPts val="0"/>
              </a:spcAft>
              <a:defRPr b="0" baseline="0" i="0" sz="5000" u="none" cap="none" strike="noStrike">
                <a:solidFill>
                  <a:schemeClr val="dk2"/>
                </a:solidFill>
                <a:latin typeface="Lustria"/>
                <a:ea typeface="Lustria"/>
                <a:cs typeface="Lustria"/>
                <a:sym typeface="Lustria"/>
              </a:defRPr>
            </a:lvl7pPr>
            <a:lvl8pPr indent="0" marL="1371600" marR="0" rtl="0" algn="ctr">
              <a:spcBef>
                <a:spcPts val="0"/>
              </a:spcBef>
              <a:spcAft>
                <a:spcPts val="0"/>
              </a:spcAft>
              <a:defRPr b="0" baseline="0" i="0" sz="5000" u="none" cap="none" strike="noStrike">
                <a:solidFill>
                  <a:schemeClr val="dk2"/>
                </a:solidFill>
                <a:latin typeface="Lustria"/>
                <a:ea typeface="Lustria"/>
                <a:cs typeface="Lustria"/>
                <a:sym typeface="Lustria"/>
              </a:defRPr>
            </a:lvl8pPr>
            <a:lvl9pPr indent="0" marL="1828800" marR="0" rtl="0" algn="ctr">
              <a:spcBef>
                <a:spcPts val="0"/>
              </a:spcBef>
              <a:spcAft>
                <a:spcPts val="0"/>
              </a:spcAft>
              <a:defRPr b="0" baseline="0" i="0" sz="5000" u="none" cap="none" strike="noStrike">
                <a:solidFill>
                  <a:schemeClr val="dk2"/>
                </a:solidFill>
                <a:latin typeface="Lustria"/>
                <a:ea typeface="Lustria"/>
                <a:cs typeface="Lustria"/>
                <a:sym typeface="Lustria"/>
              </a:defRPr>
            </a:lvl9pPr>
          </a:lstStyle>
          <a:p/>
        </p:txBody>
      </p:sp>
      <p:sp>
        <p:nvSpPr>
          <p:cNvPr id="330" name="Shape 330"/>
          <p:cNvSpPr txBox="1"/>
          <p:nvPr>
            <p:ph idx="1" type="body"/>
          </p:nvPr>
        </p:nvSpPr>
        <p:spPr>
          <a:xfrm>
            <a:off x="685800" y="2209800"/>
            <a:ext cx="7770812" cy="3657600"/>
          </a:xfrm>
          <a:prstGeom prst="rect">
            <a:avLst/>
          </a:prstGeom>
          <a:noFill/>
          <a:ln>
            <a:noFill/>
          </a:ln>
        </p:spPr>
        <p:txBody>
          <a:bodyPr anchorCtr="0" anchor="t" bIns="91425" lIns="91425" rIns="91425" tIns="91425"/>
          <a:lstStyle>
            <a:lvl1pPr indent="-304800" marL="457200" marR="0" rtl="0" algn="l">
              <a:spcBef>
                <a:spcPts val="2000"/>
              </a:spcBef>
              <a:spcAft>
                <a:spcPts val="0"/>
              </a:spcAft>
              <a:buClr>
                <a:srgbClr val="8E887C"/>
              </a:buClr>
              <a:buFont typeface="Noto Sans Symbols"/>
              <a:buChar char="❧"/>
              <a:defRPr b="0" baseline="0" i="0" sz="2400" u="none" cap="none" strike="noStrike">
                <a:solidFill>
                  <a:schemeClr val="dk2"/>
                </a:solidFill>
                <a:latin typeface="Lustria"/>
                <a:ea typeface="Lustria"/>
                <a:cs typeface="Lustria"/>
                <a:sym typeface="Lustria"/>
              </a:defRPr>
            </a:lvl1pPr>
            <a:lvl2pPr indent="-317500" marL="914400" marR="0" rtl="0" algn="l">
              <a:spcBef>
                <a:spcPts val="600"/>
              </a:spcBef>
              <a:spcAft>
                <a:spcPts val="0"/>
              </a:spcAft>
              <a:buClr>
                <a:srgbClr val="47443E"/>
              </a:buClr>
              <a:buFont typeface="Noto Sans Symbols"/>
              <a:buChar char="❧"/>
              <a:defRPr b="0" baseline="0" i="0" sz="2200" u="none" cap="none" strike="noStrike">
                <a:solidFill>
                  <a:schemeClr val="dk2"/>
                </a:solidFill>
                <a:latin typeface="Lustria"/>
                <a:ea typeface="Lustria"/>
                <a:cs typeface="Lustria"/>
                <a:sym typeface="Lustria"/>
              </a:defRPr>
            </a:lvl2pPr>
            <a:lvl3pPr indent="-330200" marL="1371600" marR="0" rtl="0" algn="l">
              <a:spcBef>
                <a:spcPts val="600"/>
              </a:spcBef>
              <a:spcAft>
                <a:spcPts val="0"/>
              </a:spcAft>
              <a:buClr>
                <a:srgbClr val="8E887C"/>
              </a:buClr>
              <a:buFont typeface="Noto Sans Symbols"/>
              <a:buChar char="❧"/>
              <a:defRPr b="0" baseline="0" i="0" sz="2000" u="none" cap="none" strike="noStrike">
                <a:solidFill>
                  <a:schemeClr val="dk2"/>
                </a:solidFill>
                <a:latin typeface="Lustria"/>
                <a:ea typeface="Lustria"/>
                <a:cs typeface="Lustria"/>
                <a:sym typeface="Lustria"/>
              </a:defRPr>
            </a:lvl3pPr>
            <a:lvl4pPr indent="-330200" marL="1828800" marR="0" rtl="0" algn="l">
              <a:spcBef>
                <a:spcPts val="600"/>
              </a:spcBef>
              <a:spcAft>
                <a:spcPts val="0"/>
              </a:spcAft>
              <a:buClr>
                <a:srgbClr val="47443E"/>
              </a:buClr>
              <a:buFont typeface="Noto Sans Symbols"/>
              <a:buChar char="❧"/>
              <a:defRPr b="0" baseline="0" i="0" sz="2000" u="none" cap="none" strike="noStrike">
                <a:solidFill>
                  <a:schemeClr val="dk2"/>
                </a:solidFill>
                <a:latin typeface="Lustria"/>
                <a:ea typeface="Lustria"/>
                <a:cs typeface="Lustria"/>
                <a:sym typeface="Lustria"/>
              </a:defRPr>
            </a:lvl4pPr>
            <a:lvl5pPr indent="-330200" marL="2286000" marR="0" rtl="0" algn="l">
              <a:spcBef>
                <a:spcPts val="600"/>
              </a:spcBef>
              <a:spcAft>
                <a:spcPts val="0"/>
              </a:spcAft>
              <a:buClr>
                <a:srgbClr val="8E887C"/>
              </a:buClr>
              <a:buFont typeface="Noto Sans Symbols"/>
              <a:buChar char="❧"/>
              <a:defRPr b="0" baseline="0" i="0" sz="2000" u="none" cap="none" strike="noStrike">
                <a:solidFill>
                  <a:schemeClr val="dk2"/>
                </a:solidFill>
                <a:latin typeface="Lustria"/>
                <a:ea typeface="Lustria"/>
                <a:cs typeface="Lustria"/>
                <a:sym typeface="Lustria"/>
              </a:defRPr>
            </a:lvl5pPr>
            <a:lvl6pPr indent="-101600" marL="25146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6pPr>
            <a:lvl7pPr indent="-101600" marL="29718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7pPr>
            <a:lvl8pPr indent="-101600" marL="34290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8pPr>
            <a:lvl9pPr indent="-101600" marL="3886200" marR="0" rtl="0" algn="l">
              <a:spcBef>
                <a:spcPts val="400"/>
              </a:spcBef>
              <a:buClr>
                <a:schemeClr val="dk1"/>
              </a:buClr>
              <a:buFont typeface="Arial"/>
              <a:buChar char="•"/>
              <a:defRPr b="0" baseline="0" i="0" sz="2000" u="none" cap="none" strike="noStrike">
                <a:solidFill>
                  <a:schemeClr val="dk1"/>
                </a:solidFill>
                <a:latin typeface="Lustria"/>
                <a:ea typeface="Lustria"/>
                <a:cs typeface="Lustria"/>
                <a:sym typeface="Lustria"/>
              </a:defRPr>
            </a:lvl9pPr>
          </a:lstStyle>
          <a:p/>
        </p:txBody>
      </p:sp>
      <p:sp>
        <p:nvSpPr>
          <p:cNvPr id="331" name="Shape 331"/>
          <p:cNvSpPr txBox="1"/>
          <p:nvPr>
            <p:ph idx="10" type="dt"/>
          </p:nvPr>
        </p:nvSpPr>
        <p:spPr>
          <a:xfrm>
            <a:off x="6400800" y="6289675"/>
            <a:ext cx="2374899" cy="365125"/>
          </a:xfrm>
          <a:prstGeom prst="rect">
            <a:avLst/>
          </a:prstGeom>
          <a:noFill/>
          <a:ln>
            <a:noFill/>
          </a:ln>
        </p:spPr>
        <p:txBody>
          <a:bodyPr anchorCtr="0" anchor="ctr" bIns="91425" lIns="91425" rIns="91425" tIns="91425"/>
          <a:lstStyle>
            <a:lvl1pPr indent="0" marL="0" marR="0" rtl="0" algn="r">
              <a:lnSpc>
                <a:spcPct val="100000"/>
              </a:lnSpc>
              <a:spcBef>
                <a:spcPts val="0"/>
              </a:spcBef>
              <a:spcAft>
                <a:spcPts val="0"/>
              </a:spcAft>
              <a:defRPr b="0" baseline="0" i="0" sz="1200" u="none" cap="none" strike="noStrike">
                <a:solidFill>
                  <a:srgbClr val="898989"/>
                </a:solidFill>
                <a:latin typeface="Lustria"/>
                <a:ea typeface="Lustria"/>
                <a:cs typeface="Lustria"/>
                <a:sym typeface="Lustria"/>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332" name="Shape 332"/>
          <p:cNvSpPr txBox="1"/>
          <p:nvPr>
            <p:ph idx="11" type="ftr"/>
          </p:nvPr>
        </p:nvSpPr>
        <p:spPr>
          <a:xfrm>
            <a:off x="349250" y="6289675"/>
            <a:ext cx="3155950" cy="365125"/>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dk1"/>
                </a:solidFill>
                <a:latin typeface="Arial"/>
                <a:ea typeface="Arial"/>
                <a:cs typeface="Arial"/>
                <a:sym typeface="Arial"/>
              </a:defRPr>
            </a:lvl9pPr>
          </a:lstStyle>
          <a:p/>
        </p:txBody>
      </p:sp>
      <p:sp>
        <p:nvSpPr>
          <p:cNvPr id="333" name="Shape 333"/>
          <p:cNvSpPr txBox="1"/>
          <p:nvPr>
            <p:ph idx="12" type="sldNum"/>
          </p:nvPr>
        </p:nvSpPr>
        <p:spPr>
          <a:xfrm>
            <a:off x="4305300" y="6289675"/>
            <a:ext cx="533399" cy="365125"/>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898989"/>
              </a:buClr>
              <a:buSzPct val="25000"/>
              <a:buFont typeface="Lustria"/>
              <a:buNone/>
            </a:pPr>
            <a:fld id="{00000000-1234-1234-1234-123412341234}" type="slidenum">
              <a:rPr b="0" baseline="0" i="0" lang="en-US" sz="1200" u="none" cap="none" strike="noStrike">
                <a:solidFill>
                  <a:srgbClr val="898989"/>
                </a:solidFill>
                <a:latin typeface="Lustria"/>
                <a:ea typeface="Lustria"/>
                <a:cs typeface="Lustria"/>
                <a:sym typeface="Lustria"/>
              </a:rPr>
              <a:t>‹#›</a:t>
            </a:fld>
          </a:p>
        </p:txBody>
      </p:sp>
    </p:spTree>
  </p:cSld>
  <p:clrMap accent1="accent1" accent2="accent2" accent3="accent3" accent4="accent4" accent5="accent5" accent6="accent6" bg1="lt1" bg2="dk2" tx1="dk1" tx2="lt2" folHlink="folHlink" hlink="hlink"/>
  <p:sldLayoutIdLst>
    <p:sldLayoutId id="2147483656" r:id="rId3"/>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08.jpg"/><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5.jpg"/><Relationship Id="rId4" Type="http://schemas.openxmlformats.org/officeDocument/2006/relationships/image" Target="../media/image1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0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 Id="rId3"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1.xml"/><Relationship Id="rId3" Type="http://schemas.openxmlformats.org/officeDocument/2006/relationships/image" Target="../media/image2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xml"/><Relationship Id="rId3" Type="http://schemas.openxmlformats.org/officeDocument/2006/relationships/image" Target="../media/image2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5.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26.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 Id="rId3" Type="http://schemas.openxmlformats.org/officeDocument/2006/relationships/image" Target="../media/image31.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28.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 Id="rId3" Type="http://schemas.openxmlformats.org/officeDocument/2006/relationships/image" Target="../media/image30.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06.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9.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32.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3.xml"/><Relationship Id="rId3" Type="http://schemas.openxmlformats.org/officeDocument/2006/relationships/image" Target="../media/image3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0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0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09.jp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2.jpg"/><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 name="Shape 22"/>
        <p:cNvGrpSpPr/>
        <p:nvPr/>
      </p:nvGrpSpPr>
      <p:grpSpPr>
        <a:xfrm>
          <a:off x="0" y="0"/>
          <a:ext cx="0" cy="0"/>
          <a:chOff x="0" y="0"/>
          <a:chExt cx="0" cy="0"/>
        </a:xfrm>
      </p:grpSpPr>
      <p:sp>
        <p:nvSpPr>
          <p:cNvPr id="23" name="Shape 23"/>
          <p:cNvSpPr txBox="1"/>
          <p:nvPr>
            <p:ph type="ctrTitle"/>
          </p:nvPr>
        </p:nvSpPr>
        <p:spPr>
          <a:xfrm>
            <a:off x="688975" y="1627187"/>
            <a:ext cx="7772400" cy="1901824"/>
          </a:xfrm>
          <a:prstGeom prst="rect">
            <a:avLst/>
          </a:prstGeom>
          <a:noFill/>
          <a:ln>
            <a:noFill/>
          </a:ln>
        </p:spPr>
        <p:txBody>
          <a:bodyPr anchorCtr="0" anchor="b" bIns="45700" lIns="91425" rIns="91425" tIns="45700">
            <a:noAutofit/>
          </a:bodyPr>
          <a:lstStyle/>
          <a:p>
            <a:pPr indent="0" lvl="0" marL="0" marR="0" rtl="0" algn="ctr">
              <a:lnSpc>
                <a:spcPct val="100000"/>
              </a:lnSpc>
              <a:spcBef>
                <a:spcPts val="0"/>
              </a:spcBef>
              <a:spcAft>
                <a:spcPts val="0"/>
              </a:spcAft>
              <a:buClr>
                <a:schemeClr val="lt2"/>
              </a:buClr>
              <a:buSzPct val="25000"/>
              <a:buFont typeface="Lustria"/>
              <a:buNone/>
            </a:pPr>
            <a:r>
              <a:rPr b="0" baseline="0" i="0" lang="en-US" sz="5400" u="none" cap="none" strike="noStrike">
                <a:solidFill>
                  <a:schemeClr val="lt2"/>
                </a:solidFill>
                <a:latin typeface="Lustria"/>
                <a:ea typeface="Lustria"/>
                <a:cs typeface="Lustria"/>
                <a:sym typeface="Lustria"/>
              </a:rPr>
              <a:t>World War II</a:t>
            </a:r>
          </a:p>
        </p:txBody>
      </p:sp>
      <p:sp>
        <p:nvSpPr>
          <p:cNvPr id="24" name="Shape 24"/>
          <p:cNvSpPr txBox="1"/>
          <p:nvPr>
            <p:ph idx="1" type="subTitle"/>
          </p:nvPr>
        </p:nvSpPr>
        <p:spPr>
          <a:xfrm>
            <a:off x="688975" y="3754437"/>
            <a:ext cx="7766050" cy="1811337"/>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accent3"/>
              </a:buClr>
              <a:buSzPct val="25000"/>
              <a:buFont typeface="Noto Sans Symbols"/>
              <a:buNone/>
            </a:pPr>
            <a:r>
              <a:rPr b="0" baseline="0" i="0" lang="en-US" sz="2400" u="none" cap="none" strike="noStrike">
                <a:solidFill>
                  <a:schemeClr val="lt2"/>
                </a:solidFill>
                <a:latin typeface="Lustria"/>
                <a:ea typeface="Lustria"/>
                <a:cs typeface="Lustria"/>
                <a:sym typeface="Lustria"/>
              </a:rPr>
              <a:t>Mexican Americans During the 1940’s</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9" name="Shape 139"/>
        <p:cNvGrpSpPr/>
        <p:nvPr/>
      </p:nvGrpSpPr>
      <p:grpSpPr>
        <a:xfrm>
          <a:off x="0" y="0"/>
          <a:ext cx="0" cy="0"/>
          <a:chOff x="0" y="0"/>
          <a:chExt cx="0" cy="0"/>
        </a:xfrm>
      </p:grpSpPr>
      <p:sp>
        <p:nvSpPr>
          <p:cNvPr id="140" name="Shape 140"/>
          <p:cNvSpPr txBox="1"/>
          <p:nvPr>
            <p:ph type="title"/>
          </p:nvPr>
        </p:nvSpPr>
        <p:spPr>
          <a:xfrm>
            <a:off x="685800" y="66675"/>
            <a:ext cx="7770812" cy="1371599"/>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5000" u="none" cap="none" strike="noStrike">
                <a:solidFill>
                  <a:schemeClr val="dk2"/>
                </a:solidFill>
                <a:latin typeface="Lustria"/>
                <a:ea typeface="Lustria"/>
                <a:cs typeface="Lustria"/>
                <a:sym typeface="Lustria"/>
              </a:rPr>
              <a:t>Rosie Riveters</a:t>
            </a:r>
            <a:br>
              <a:rPr b="0" baseline="0" i="0" lang="en-US" sz="5000" u="none" cap="none" strike="noStrike">
                <a:solidFill>
                  <a:schemeClr val="dk2"/>
                </a:solidFill>
                <a:latin typeface="Lustria"/>
                <a:ea typeface="Lustria"/>
                <a:cs typeface="Lustria"/>
                <a:sym typeface="Lustria"/>
              </a:rPr>
            </a:br>
            <a:r>
              <a:rPr b="0" baseline="0" i="0" lang="en-US" sz="5000" u="none" cap="none" strike="noStrike">
                <a:solidFill>
                  <a:schemeClr val="dk2"/>
                </a:solidFill>
                <a:latin typeface="Lustria"/>
                <a:ea typeface="Lustria"/>
                <a:cs typeface="Lustria"/>
                <a:sym typeface="Lustria"/>
              </a:rPr>
              <a:t>(Rositas)</a:t>
            </a:r>
          </a:p>
        </p:txBody>
      </p:sp>
      <p:pic>
        <p:nvPicPr>
          <p:cNvPr id="141" name="Shape 141"/>
          <p:cNvPicPr preferRelativeResize="0"/>
          <p:nvPr>
            <p:ph idx="1" type="body"/>
          </p:nvPr>
        </p:nvPicPr>
        <p:blipFill rotWithShape="1">
          <a:blip r:embed="rId3">
            <a:alphaModFix/>
          </a:blip>
          <a:srcRect b="0" l="0" r="0" t="0"/>
          <a:stretch/>
        </p:blipFill>
        <p:spPr>
          <a:xfrm>
            <a:off x="952500" y="2463800"/>
            <a:ext cx="3124199" cy="3149600"/>
          </a:xfrm>
          <a:prstGeom prst="rect">
            <a:avLst/>
          </a:prstGeom>
          <a:noFill/>
          <a:ln>
            <a:noFill/>
          </a:ln>
        </p:spPr>
      </p:pic>
      <p:pic>
        <p:nvPicPr>
          <p:cNvPr id="142" name="Shape 142"/>
          <p:cNvPicPr preferRelativeResize="0"/>
          <p:nvPr>
            <p:ph idx="2" type="body"/>
          </p:nvPr>
        </p:nvPicPr>
        <p:blipFill rotWithShape="1">
          <a:blip r:embed="rId4">
            <a:alphaModFix/>
          </a:blip>
          <a:srcRect b="0" l="0" r="0" t="0"/>
          <a:stretch/>
        </p:blipFill>
        <p:spPr>
          <a:xfrm>
            <a:off x="4800600" y="2632075"/>
            <a:ext cx="3657600" cy="2813050"/>
          </a:xfrm>
          <a:prstGeom prst="rect">
            <a:avLst/>
          </a:prstGeom>
          <a:noFill/>
          <a:ln>
            <a:noFill/>
          </a:ln>
        </p:spPr>
      </p:pic>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6" name="Shape 146"/>
        <p:cNvGrpSpPr/>
        <p:nvPr/>
      </p:nvGrpSpPr>
      <p:grpSpPr>
        <a:xfrm>
          <a:off x="0" y="0"/>
          <a:ext cx="0" cy="0"/>
          <a:chOff x="0" y="0"/>
          <a:chExt cx="0" cy="0"/>
        </a:xfrm>
      </p:grpSpPr>
      <p:sp>
        <p:nvSpPr>
          <p:cNvPr id="147" name="Shape 147"/>
          <p:cNvSpPr txBox="1"/>
          <p:nvPr>
            <p:ph type="title"/>
          </p:nvPr>
        </p:nvSpPr>
        <p:spPr>
          <a:xfrm>
            <a:off x="685800" y="66675"/>
            <a:ext cx="7770812" cy="1371599"/>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5000" u="none" cap="none" strike="noStrike">
                <a:solidFill>
                  <a:schemeClr val="dk2"/>
                </a:solidFill>
                <a:latin typeface="Lustria"/>
                <a:ea typeface="Lustria"/>
                <a:cs typeface="Lustria"/>
                <a:sym typeface="Lustria"/>
              </a:rPr>
              <a:t>Felix Longoria</a:t>
            </a:r>
          </a:p>
        </p:txBody>
      </p:sp>
      <p:pic>
        <p:nvPicPr>
          <p:cNvPr id="148" name="Shape 148"/>
          <p:cNvPicPr preferRelativeResize="0"/>
          <p:nvPr>
            <p:ph idx="1" type="body"/>
          </p:nvPr>
        </p:nvPicPr>
        <p:blipFill rotWithShape="1">
          <a:blip r:embed="rId3">
            <a:alphaModFix/>
          </a:blip>
          <a:srcRect b="0" l="0" r="0" t="0"/>
          <a:stretch/>
        </p:blipFill>
        <p:spPr>
          <a:xfrm>
            <a:off x="685800" y="1828800"/>
            <a:ext cx="2649537" cy="3657600"/>
          </a:xfrm>
          <a:prstGeom prst="rect">
            <a:avLst/>
          </a:prstGeom>
          <a:noFill/>
          <a:ln>
            <a:noFill/>
          </a:ln>
        </p:spPr>
      </p:pic>
      <p:sp>
        <p:nvSpPr>
          <p:cNvPr id="149" name="Shape 149"/>
          <p:cNvSpPr txBox="1"/>
          <p:nvPr>
            <p:ph idx="2" type="body"/>
          </p:nvPr>
        </p:nvSpPr>
        <p:spPr>
          <a:xfrm>
            <a:off x="3335337" y="1828800"/>
            <a:ext cx="5503862" cy="4419599"/>
          </a:xfrm>
          <a:prstGeom prst="rect">
            <a:avLst/>
          </a:prstGeom>
          <a:noFill/>
          <a:ln>
            <a:noFill/>
          </a:ln>
        </p:spPr>
        <p:txBody>
          <a:bodyPr anchorCtr="0" anchor="t" bIns="45700" lIns="91425" rIns="91425" tIns="45700">
            <a:noAutofit/>
          </a:bodyPr>
          <a:lstStyle/>
          <a:p>
            <a:pPr indent="-457200" lvl="0" marL="457200" marR="0" rtl="0" algn="l">
              <a:lnSpc>
                <a:spcPct val="100000"/>
              </a:lnSpc>
              <a:spcBef>
                <a:spcPts val="0"/>
              </a:spcBef>
              <a:spcAft>
                <a:spcPts val="0"/>
              </a:spcAft>
              <a:buClr>
                <a:srgbClr val="8E887C"/>
              </a:buClr>
              <a:buSzPct val="100000"/>
              <a:buFont typeface="Noto Sans Symbols"/>
              <a:buChar char="❧"/>
            </a:pPr>
            <a:r>
              <a:rPr b="0" baseline="0" i="0" lang="en-US" sz="2000" u="none" cap="none" strike="noStrike">
                <a:solidFill>
                  <a:schemeClr val="dk2"/>
                </a:solidFill>
                <a:latin typeface="Lustria"/>
                <a:ea typeface="Lustria"/>
                <a:cs typeface="Lustria"/>
                <a:sym typeface="Lustria"/>
              </a:rPr>
              <a:t>After the War, Mexican Americans were still subjected to segregation and barred from public facilities in schools, theaters, swimming pools, restaurants, and housing tracts. </a:t>
            </a:r>
          </a:p>
          <a:p>
            <a:pPr indent="-457200" lvl="0" marL="457200" marR="0" rtl="0" algn="l">
              <a:lnSpc>
                <a:spcPct val="100000"/>
              </a:lnSpc>
              <a:spcBef>
                <a:spcPts val="2000"/>
              </a:spcBef>
              <a:spcAft>
                <a:spcPts val="0"/>
              </a:spcAft>
              <a:buClr>
                <a:srgbClr val="8E887C"/>
              </a:buClr>
              <a:buSzPct val="100000"/>
              <a:buFont typeface="Noto Sans Symbols"/>
              <a:buChar char="❧"/>
            </a:pPr>
            <a:r>
              <a:rPr b="0" baseline="0" i="0" lang="en-US" sz="2000" u="none" cap="none" strike="noStrike">
                <a:solidFill>
                  <a:schemeClr val="dk2"/>
                </a:solidFill>
                <a:latin typeface="Lustria"/>
                <a:ea typeface="Lustria"/>
                <a:cs typeface="Lustria"/>
                <a:sym typeface="Lustria"/>
              </a:rPr>
              <a:t>Mexican Americans organized the </a:t>
            </a:r>
            <a:r>
              <a:rPr b="1" baseline="0" i="0" lang="en-US" sz="2000" u="none" cap="none" strike="noStrike">
                <a:solidFill>
                  <a:schemeClr val="dk2"/>
                </a:solidFill>
                <a:latin typeface="Lustria"/>
                <a:ea typeface="Lustria"/>
                <a:cs typeface="Lustria"/>
                <a:sym typeface="Lustria"/>
              </a:rPr>
              <a:t>American GI Forum</a:t>
            </a:r>
            <a:r>
              <a:rPr b="0" baseline="0" i="0" lang="en-US" sz="2000" u="none" cap="none" strike="noStrike">
                <a:solidFill>
                  <a:schemeClr val="dk2"/>
                </a:solidFill>
                <a:latin typeface="Lustria"/>
                <a:ea typeface="Lustria"/>
                <a:cs typeface="Lustria"/>
                <a:sym typeface="Lustria"/>
              </a:rPr>
              <a:t> in response to the refusal of a funeral director in Three Rivers, Texas to bury Felix Longoria, a soldier killed in the Pacific. Longoria’s remains were finally buried at Arlington Cemetery with full honors after Congressman LB Johnson intervened (Rosales, 1997;100).</a:t>
            </a: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3" name="Shape 153"/>
        <p:cNvGrpSpPr/>
        <p:nvPr/>
      </p:nvGrpSpPr>
      <p:grpSpPr>
        <a:xfrm>
          <a:off x="0" y="0"/>
          <a:ext cx="0" cy="0"/>
          <a:chOff x="0" y="0"/>
          <a:chExt cx="0" cy="0"/>
        </a:xfrm>
      </p:grpSpPr>
      <p:sp>
        <p:nvSpPr>
          <p:cNvPr id="154" name="Shape 154"/>
          <p:cNvSpPr txBox="1"/>
          <p:nvPr>
            <p:ph type="title"/>
          </p:nvPr>
        </p:nvSpPr>
        <p:spPr>
          <a:xfrm>
            <a:off x="685800" y="66675"/>
            <a:ext cx="7770812" cy="1371599"/>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5000" u="none" cap="none" strike="noStrike">
                <a:solidFill>
                  <a:schemeClr val="dk2"/>
                </a:solidFill>
                <a:latin typeface="Lustria"/>
                <a:ea typeface="Lustria"/>
                <a:cs typeface="Lustria"/>
                <a:sym typeface="Lustria"/>
              </a:rPr>
              <a:t>The American GI Forum</a:t>
            </a:r>
          </a:p>
        </p:txBody>
      </p:sp>
      <p:sp>
        <p:nvSpPr>
          <p:cNvPr id="155" name="Shape 155"/>
          <p:cNvSpPr txBox="1"/>
          <p:nvPr>
            <p:ph idx="1" type="body"/>
          </p:nvPr>
        </p:nvSpPr>
        <p:spPr>
          <a:xfrm>
            <a:off x="685800" y="2209800"/>
            <a:ext cx="7770812" cy="3657600"/>
          </a:xfrm>
          <a:prstGeom prst="rect">
            <a:avLst/>
          </a:prstGeom>
          <a:noFill/>
          <a:ln>
            <a:noFill/>
          </a:ln>
        </p:spPr>
        <p:txBody>
          <a:bodyPr anchorCtr="0" anchor="t" bIns="45700" lIns="91425" rIns="91425" tIns="45700">
            <a:noAutofit/>
          </a:bodyPr>
          <a:lstStyle/>
          <a:p>
            <a:pPr indent="-457200" lvl="0" marL="457200" marR="0" rtl="0" algn="l">
              <a:lnSpc>
                <a:spcPct val="100000"/>
              </a:lnSpc>
              <a:spcBef>
                <a:spcPts val="0"/>
              </a:spcBef>
              <a:spcAft>
                <a:spcPts val="0"/>
              </a:spcAft>
              <a:buClr>
                <a:srgbClr val="8E887C"/>
              </a:buClr>
              <a:buSzPct val="100000"/>
              <a:buFont typeface="Noto Sans Symbols"/>
              <a:buChar char="❧"/>
            </a:pPr>
            <a:r>
              <a:rPr b="0" baseline="0" i="0" lang="en-US" sz="2400" u="none" cap="none" strike="noStrike">
                <a:solidFill>
                  <a:schemeClr val="dk2"/>
                </a:solidFill>
                <a:latin typeface="Lustria"/>
                <a:ea typeface="Lustria"/>
                <a:cs typeface="Lustria"/>
                <a:sym typeface="Lustria"/>
              </a:rPr>
              <a:t>The Forum broke with LULAC tradition of not involving itself in direct electoral politics. It encouraged its members to vote and endorse candidates. The GI Forum motto was;” Education is our freedom, and our freedom should be everybody’s business”. This new aggressiveness of Mexican Americans in Texas and elsewhere signaled a new intensity of involvement in civil rights (Acuna 2007;213) </a:t>
            </a: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9" name="Shape 159"/>
        <p:cNvGrpSpPr/>
        <p:nvPr/>
      </p:nvGrpSpPr>
      <p:grpSpPr>
        <a:xfrm>
          <a:off x="0" y="0"/>
          <a:ext cx="0" cy="0"/>
          <a:chOff x="0" y="0"/>
          <a:chExt cx="0" cy="0"/>
        </a:xfrm>
      </p:grpSpPr>
      <p:sp>
        <p:nvSpPr>
          <p:cNvPr id="160" name="Shape 160"/>
          <p:cNvSpPr txBox="1"/>
          <p:nvPr>
            <p:ph type="title"/>
          </p:nvPr>
        </p:nvSpPr>
        <p:spPr>
          <a:xfrm>
            <a:off x="658812" y="914400"/>
            <a:ext cx="3657600" cy="1162049"/>
          </a:xfrm>
          <a:prstGeom prst="rect">
            <a:avLst/>
          </a:prstGeom>
          <a:noFill/>
          <a:ln>
            <a:noFill/>
          </a:ln>
        </p:spPr>
        <p:txBody>
          <a:bodyPr anchorCtr="0" anchor="b"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3800" u="none" cap="none" strike="noStrike">
                <a:solidFill>
                  <a:schemeClr val="dk2"/>
                </a:solidFill>
                <a:latin typeface="Lustria"/>
                <a:ea typeface="Lustria"/>
                <a:cs typeface="Lustria"/>
                <a:sym typeface="Lustria"/>
              </a:rPr>
              <a:t>Discrimination</a:t>
            </a:r>
          </a:p>
        </p:txBody>
      </p:sp>
      <p:sp>
        <p:nvSpPr>
          <p:cNvPr id="161" name="Shape 161"/>
          <p:cNvSpPr txBox="1"/>
          <p:nvPr>
            <p:ph idx="1" type="body"/>
          </p:nvPr>
        </p:nvSpPr>
        <p:spPr>
          <a:xfrm>
            <a:off x="4495800" y="914400"/>
            <a:ext cx="4370387" cy="5410200"/>
          </a:xfrm>
          <a:prstGeom prst="rect">
            <a:avLst/>
          </a:prstGeom>
          <a:noFill/>
          <a:ln>
            <a:noFill/>
          </a:ln>
        </p:spPr>
        <p:txBody>
          <a:bodyPr anchorCtr="0" anchor="t" bIns="45700" lIns="91425" rIns="91425" tIns="45700">
            <a:noAutofit/>
          </a:bodyPr>
          <a:lstStyle/>
          <a:p>
            <a:pPr indent="-457200" lvl="0" marL="457200" marR="0" rtl="0" algn="l">
              <a:lnSpc>
                <a:spcPct val="90000"/>
              </a:lnSpc>
              <a:spcBef>
                <a:spcPts val="0"/>
              </a:spcBef>
              <a:spcAft>
                <a:spcPts val="0"/>
              </a:spcAft>
              <a:buClr>
                <a:srgbClr val="8E887C"/>
              </a:buClr>
              <a:buSzPct val="100000"/>
              <a:buFont typeface="Noto Sans Symbols"/>
              <a:buChar char="❧"/>
            </a:pPr>
            <a:r>
              <a:rPr b="0" baseline="0" i="0" lang="en-US" sz="2400" u="none" cap="none" strike="noStrike">
                <a:solidFill>
                  <a:schemeClr val="dk2"/>
                </a:solidFill>
                <a:latin typeface="Lustria"/>
                <a:ea typeface="Lustria"/>
                <a:cs typeface="Lustria"/>
                <a:sym typeface="Lustria"/>
              </a:rPr>
              <a:t>In Los Angeles during wartime, segregation was still common, and many recreational facilities excluded Mexicans. They could not use swimming pools in East Los Angeles and in other Southland communities. Often Mexicans and blacks could swim only on Wednesdays- the day the County drained the water. In movie houses in places like San Fernando, Mexicans sat in the balcony. </a:t>
            </a:r>
          </a:p>
        </p:txBody>
      </p:sp>
      <p:pic>
        <p:nvPicPr>
          <p:cNvPr id="162" name="Shape 162"/>
          <p:cNvPicPr preferRelativeResize="0"/>
          <p:nvPr/>
        </p:nvPicPr>
        <p:blipFill rotWithShape="1">
          <a:blip r:embed="rId3">
            <a:alphaModFix/>
          </a:blip>
          <a:srcRect b="0" l="0" r="0" t="0"/>
          <a:stretch/>
        </p:blipFill>
        <p:spPr>
          <a:xfrm>
            <a:off x="508000" y="2667000"/>
            <a:ext cx="3987800" cy="3363912"/>
          </a:xfrm>
          <a:prstGeom prst="rect">
            <a:avLst/>
          </a:prstGeom>
          <a:noFill/>
          <a:ln>
            <a:noFill/>
          </a:ln>
        </p:spPr>
      </p:pic>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6" name="Shape 166"/>
        <p:cNvGrpSpPr/>
        <p:nvPr/>
      </p:nvGrpSpPr>
      <p:grpSpPr>
        <a:xfrm>
          <a:off x="0" y="0"/>
          <a:ext cx="0" cy="0"/>
          <a:chOff x="0" y="0"/>
          <a:chExt cx="0" cy="0"/>
        </a:xfrm>
      </p:grpSpPr>
      <p:sp>
        <p:nvSpPr>
          <p:cNvPr id="167" name="Shape 167"/>
          <p:cNvSpPr txBox="1"/>
          <p:nvPr>
            <p:ph type="title"/>
          </p:nvPr>
        </p:nvSpPr>
        <p:spPr>
          <a:xfrm>
            <a:off x="685800" y="66675"/>
            <a:ext cx="7770812" cy="1371599"/>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5000" u="none" cap="none" strike="noStrike">
                <a:solidFill>
                  <a:schemeClr val="dk2"/>
                </a:solidFill>
                <a:latin typeface="Lustria"/>
                <a:ea typeface="Lustria"/>
                <a:cs typeface="Lustria"/>
                <a:sym typeface="Lustria"/>
              </a:rPr>
              <a:t>Pachucos!</a:t>
            </a:r>
          </a:p>
        </p:txBody>
      </p:sp>
      <p:sp>
        <p:nvSpPr>
          <p:cNvPr id="168" name="Shape 168"/>
          <p:cNvSpPr txBox="1"/>
          <p:nvPr>
            <p:ph idx="1" type="body"/>
          </p:nvPr>
        </p:nvSpPr>
        <p:spPr>
          <a:xfrm>
            <a:off x="685800" y="1905000"/>
            <a:ext cx="4114800" cy="4495800"/>
          </a:xfrm>
          <a:prstGeom prst="rect">
            <a:avLst/>
          </a:prstGeom>
          <a:noFill/>
          <a:ln>
            <a:noFill/>
          </a:ln>
        </p:spPr>
        <p:txBody>
          <a:bodyPr anchorCtr="0" anchor="t" bIns="45700" lIns="91425" rIns="91425" tIns="45700">
            <a:noAutofit/>
          </a:bodyPr>
          <a:lstStyle/>
          <a:p>
            <a:pPr indent="-457200" lvl="0" marL="457200" marR="0" rtl="0" algn="l">
              <a:lnSpc>
                <a:spcPct val="80000"/>
              </a:lnSpc>
              <a:spcBef>
                <a:spcPts val="0"/>
              </a:spcBef>
              <a:spcAft>
                <a:spcPts val="0"/>
              </a:spcAft>
              <a:buClr>
                <a:srgbClr val="8E887C"/>
              </a:buClr>
              <a:buSzPct val="100000"/>
              <a:buFont typeface="Noto Sans Symbols"/>
              <a:buChar char="❧"/>
            </a:pPr>
            <a:r>
              <a:rPr b="0" baseline="0" i="0" lang="en-US" sz="2000" u="none" cap="none" strike="noStrike">
                <a:solidFill>
                  <a:schemeClr val="dk2"/>
                </a:solidFill>
                <a:latin typeface="Lustria"/>
                <a:ea typeface="Lustria"/>
                <a:cs typeface="Lustria"/>
                <a:sym typeface="Lustria"/>
              </a:rPr>
              <a:t>A minority of Mexican youth joined gangs in their neighborhoods like White Fence, Alpine Street, </a:t>
            </a:r>
            <a:r>
              <a:rPr b="0" baseline="0" i="1" lang="en-US" sz="2000" u="none" cap="none" strike="noStrike">
                <a:solidFill>
                  <a:schemeClr val="dk2"/>
                </a:solidFill>
                <a:latin typeface="Lustria"/>
                <a:ea typeface="Lustria"/>
                <a:cs typeface="Lustria"/>
                <a:sym typeface="Lustria"/>
              </a:rPr>
              <a:t>El Hoyo</a:t>
            </a:r>
            <a:r>
              <a:rPr b="0" baseline="0" i="0" lang="en-US" sz="2000" u="none" cap="none" strike="noStrike">
                <a:solidFill>
                  <a:schemeClr val="dk2"/>
                </a:solidFill>
                <a:latin typeface="Lustria"/>
                <a:ea typeface="Lustria"/>
                <a:cs typeface="Lustria"/>
                <a:sym typeface="Lustria"/>
              </a:rPr>
              <a:t>/Maravilla and Happy Valley among others. </a:t>
            </a:r>
          </a:p>
          <a:p>
            <a:pPr indent="-457200" lvl="0" marL="457200" marR="0" rtl="0" algn="l">
              <a:lnSpc>
                <a:spcPct val="80000"/>
              </a:lnSpc>
              <a:spcBef>
                <a:spcPts val="2000"/>
              </a:spcBef>
              <a:spcAft>
                <a:spcPts val="0"/>
              </a:spcAft>
              <a:buClr>
                <a:srgbClr val="8E887C"/>
              </a:buClr>
              <a:buSzPct val="100000"/>
              <a:buFont typeface="Noto Sans Symbols"/>
              <a:buChar char="❧"/>
            </a:pPr>
            <a:r>
              <a:rPr b="0" baseline="0" i="0" lang="en-US" sz="2000" u="none" cap="none" strike="noStrike">
                <a:solidFill>
                  <a:schemeClr val="dk2"/>
                </a:solidFill>
                <a:latin typeface="Lustria"/>
                <a:ea typeface="Lustria"/>
                <a:cs typeface="Lustria"/>
                <a:sym typeface="Lustria"/>
              </a:rPr>
              <a:t>These youngsters often adopted the </a:t>
            </a:r>
            <a:r>
              <a:rPr b="0" baseline="0" i="1" lang="en-US" sz="2000" u="none" cap="none" strike="noStrike">
                <a:solidFill>
                  <a:schemeClr val="dk2"/>
                </a:solidFill>
                <a:latin typeface="Lustria"/>
                <a:ea typeface="Lustria"/>
                <a:cs typeface="Lustria"/>
                <a:sym typeface="Lustria"/>
              </a:rPr>
              <a:t>pachuco</a:t>
            </a:r>
            <a:r>
              <a:rPr b="0" baseline="0" i="0" lang="en-US" sz="2000" u="none" cap="none" strike="noStrike">
                <a:solidFill>
                  <a:schemeClr val="dk2"/>
                </a:solidFill>
                <a:latin typeface="Lustria"/>
                <a:ea typeface="Lustria"/>
                <a:cs typeface="Lustria"/>
                <a:sym typeface="Lustria"/>
              </a:rPr>
              <a:t> style of dressing. Although there were many other black and white gangs at the time, the media, particularly the </a:t>
            </a:r>
            <a:r>
              <a:rPr b="0" baseline="0" i="1" lang="en-US" sz="2000" u="none" cap="none" strike="noStrike">
                <a:solidFill>
                  <a:schemeClr val="dk2"/>
                </a:solidFill>
                <a:latin typeface="Lustria"/>
                <a:ea typeface="Lustria"/>
                <a:cs typeface="Lustria"/>
                <a:sym typeface="Lustria"/>
              </a:rPr>
              <a:t>Los Angeles Times</a:t>
            </a:r>
            <a:r>
              <a:rPr b="0" baseline="0" i="0" lang="en-US" sz="2000" u="none" cap="none" strike="noStrike">
                <a:solidFill>
                  <a:schemeClr val="dk2"/>
                </a:solidFill>
                <a:latin typeface="Lustria"/>
                <a:ea typeface="Lustria"/>
                <a:cs typeface="Lustria"/>
                <a:sym typeface="Lustria"/>
              </a:rPr>
              <a:t>, chose to focus on these Mexican youngsters and portrayed them as careless hoodlums.</a:t>
            </a:r>
          </a:p>
          <a:p>
            <a:pPr indent="0" lvl="0" marL="0" marR="0" rtl="0" algn="l">
              <a:spcBef>
                <a:spcPts val="0"/>
              </a:spcBef>
              <a:buNone/>
            </a:pPr>
            <a:r>
              <a:t/>
            </a:r>
            <a:endParaRPr b="0" baseline="0" i="0" sz="2000" u="none" cap="none" strike="noStrike">
              <a:solidFill>
                <a:schemeClr val="dk2"/>
              </a:solidFill>
              <a:latin typeface="Lustria"/>
              <a:ea typeface="Lustria"/>
              <a:cs typeface="Lustria"/>
              <a:sym typeface="Lustria"/>
            </a:endParaRPr>
          </a:p>
        </p:txBody>
      </p:sp>
      <p:pic>
        <p:nvPicPr>
          <p:cNvPr id="169" name="Shape 169"/>
          <p:cNvPicPr preferRelativeResize="0"/>
          <p:nvPr>
            <p:ph idx="2" type="body"/>
          </p:nvPr>
        </p:nvPicPr>
        <p:blipFill rotWithShape="1">
          <a:blip r:embed="rId3">
            <a:alphaModFix/>
          </a:blip>
          <a:srcRect b="0" l="0" r="0" t="0"/>
          <a:stretch/>
        </p:blipFill>
        <p:spPr>
          <a:xfrm>
            <a:off x="4800600" y="2479675"/>
            <a:ext cx="3657600" cy="3117849"/>
          </a:xfrm>
          <a:prstGeom prst="rect">
            <a:avLst/>
          </a:prstGeom>
          <a:noFill/>
          <a:ln>
            <a:noFill/>
          </a:ln>
        </p:spPr>
      </p:pic>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3" name="Shape 173"/>
        <p:cNvGrpSpPr/>
        <p:nvPr/>
      </p:nvGrpSpPr>
      <p:grpSpPr>
        <a:xfrm>
          <a:off x="0" y="0"/>
          <a:ext cx="0" cy="0"/>
          <a:chOff x="0" y="0"/>
          <a:chExt cx="0" cy="0"/>
        </a:xfrm>
      </p:grpSpPr>
      <p:sp>
        <p:nvSpPr>
          <p:cNvPr id="174" name="Shape 174"/>
          <p:cNvSpPr txBox="1"/>
          <p:nvPr>
            <p:ph type="title"/>
          </p:nvPr>
        </p:nvSpPr>
        <p:spPr>
          <a:xfrm>
            <a:off x="685800" y="66675"/>
            <a:ext cx="7770812" cy="1371599"/>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5000" u="none" cap="none" strike="noStrike">
                <a:solidFill>
                  <a:schemeClr val="dk2"/>
                </a:solidFill>
                <a:latin typeface="Lustria"/>
                <a:ea typeface="Lustria"/>
                <a:cs typeface="Lustria"/>
                <a:sym typeface="Lustria"/>
              </a:rPr>
              <a:t>Sleepy Lagoon Case</a:t>
            </a:r>
          </a:p>
        </p:txBody>
      </p:sp>
      <p:sp>
        <p:nvSpPr>
          <p:cNvPr id="175" name="Shape 175"/>
          <p:cNvSpPr txBox="1"/>
          <p:nvPr>
            <p:ph idx="1" type="body"/>
          </p:nvPr>
        </p:nvSpPr>
        <p:spPr>
          <a:xfrm>
            <a:off x="685800" y="1905000"/>
            <a:ext cx="7770812" cy="3962399"/>
          </a:xfrm>
          <a:prstGeom prst="rect">
            <a:avLst/>
          </a:prstGeom>
          <a:noFill/>
          <a:ln>
            <a:noFill/>
          </a:ln>
        </p:spPr>
        <p:txBody>
          <a:bodyPr anchorCtr="0" anchor="t" bIns="45700" lIns="91425" rIns="91425" tIns="45700">
            <a:noAutofit/>
          </a:bodyPr>
          <a:lstStyle/>
          <a:p>
            <a:pPr indent="-457200" lvl="0" marL="457200" marR="0" rtl="0" algn="l">
              <a:lnSpc>
                <a:spcPct val="100000"/>
              </a:lnSpc>
              <a:spcBef>
                <a:spcPts val="0"/>
              </a:spcBef>
              <a:spcAft>
                <a:spcPts val="0"/>
              </a:spcAft>
              <a:buClr>
                <a:srgbClr val="8E887C"/>
              </a:buClr>
              <a:buSzPct val="100000"/>
              <a:buFont typeface="Noto Sans Symbols"/>
              <a:buChar char="❧"/>
            </a:pPr>
            <a:r>
              <a:rPr b="0" baseline="0" i="0" lang="en-US" sz="2400" u="none" cap="none" strike="noStrike">
                <a:solidFill>
                  <a:schemeClr val="dk2"/>
                </a:solidFill>
                <a:latin typeface="Lustria"/>
                <a:ea typeface="Lustria"/>
                <a:cs typeface="Lustria"/>
                <a:sym typeface="Lustria"/>
              </a:rPr>
              <a:t>On August 1, 1942 members of the 38</a:t>
            </a:r>
            <a:r>
              <a:rPr b="0" baseline="30000" i="0" lang="en-US" sz="2400" u="none" cap="none" strike="noStrike">
                <a:solidFill>
                  <a:schemeClr val="dk2"/>
                </a:solidFill>
                <a:latin typeface="Lustria"/>
                <a:ea typeface="Lustria"/>
                <a:cs typeface="Lustria"/>
                <a:sym typeface="Lustria"/>
              </a:rPr>
              <a:t>th</a:t>
            </a:r>
            <a:r>
              <a:rPr b="0" baseline="0" i="0" lang="en-US" sz="2400" u="none" cap="none" strike="noStrike">
                <a:solidFill>
                  <a:schemeClr val="dk2"/>
                </a:solidFill>
                <a:latin typeface="Lustria"/>
                <a:ea typeface="Lustria"/>
                <a:cs typeface="Lustria"/>
                <a:sym typeface="Lustria"/>
              </a:rPr>
              <a:t> Street Club were involved in a fight with rival gang members. When they went back to get reinforcements, they ended up crashing a nearby party. At the party, a fight ensued. Next morning a guest ended up dead and members of the 38</a:t>
            </a:r>
            <a:r>
              <a:rPr b="0" baseline="30000" i="0" lang="en-US" sz="2400" u="none" cap="none" strike="noStrike">
                <a:solidFill>
                  <a:schemeClr val="dk2"/>
                </a:solidFill>
                <a:latin typeface="Lustria"/>
                <a:ea typeface="Lustria"/>
                <a:cs typeface="Lustria"/>
                <a:sym typeface="Lustria"/>
              </a:rPr>
              <a:t>th</a:t>
            </a:r>
            <a:r>
              <a:rPr b="0" baseline="0" i="0" lang="en-US" sz="2400" u="none" cap="none" strike="noStrike">
                <a:solidFill>
                  <a:schemeClr val="dk2"/>
                </a:solidFill>
                <a:latin typeface="Lustria"/>
                <a:ea typeface="Lustria"/>
                <a:cs typeface="Lustria"/>
                <a:sym typeface="Lustria"/>
              </a:rPr>
              <a:t> Street Gang were blamed. In the days that followed, 22 members were rounded up and jailed. The police and prosecutors violated many of their rights and did not have sufficient evidence to point to their involvement. But still, they claimed that “Mexicans were inherently criminal and violent”. </a:t>
            </a: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9" name="Shape 179"/>
        <p:cNvGrpSpPr/>
        <p:nvPr/>
      </p:nvGrpSpPr>
      <p:grpSpPr>
        <a:xfrm>
          <a:off x="0" y="0"/>
          <a:ext cx="0" cy="0"/>
          <a:chOff x="0" y="0"/>
          <a:chExt cx="0" cy="0"/>
        </a:xfrm>
      </p:grpSpPr>
      <p:sp>
        <p:nvSpPr>
          <p:cNvPr id="180" name="Shape 180"/>
          <p:cNvSpPr txBox="1"/>
          <p:nvPr>
            <p:ph type="title"/>
          </p:nvPr>
        </p:nvSpPr>
        <p:spPr>
          <a:xfrm>
            <a:off x="685800" y="66675"/>
            <a:ext cx="7770812" cy="1371599"/>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5000" u="none" cap="none" strike="noStrike">
                <a:solidFill>
                  <a:schemeClr val="dk2"/>
                </a:solidFill>
                <a:latin typeface="Lustria"/>
                <a:ea typeface="Lustria"/>
                <a:cs typeface="Lustria"/>
                <a:sym typeface="Lustria"/>
              </a:rPr>
              <a:t>Sleepy Lagoon Case</a:t>
            </a:r>
          </a:p>
        </p:txBody>
      </p:sp>
      <p:pic>
        <p:nvPicPr>
          <p:cNvPr id="181" name="Shape 181"/>
          <p:cNvPicPr preferRelativeResize="0"/>
          <p:nvPr>
            <p:ph idx="1" type="body"/>
          </p:nvPr>
        </p:nvPicPr>
        <p:blipFill rotWithShape="1">
          <a:blip r:embed="rId3">
            <a:alphaModFix/>
          </a:blip>
          <a:srcRect b="0" l="0" r="0" t="0"/>
          <a:stretch/>
        </p:blipFill>
        <p:spPr>
          <a:xfrm>
            <a:off x="685800" y="2520950"/>
            <a:ext cx="3657600" cy="3035300"/>
          </a:xfrm>
          <a:prstGeom prst="rect">
            <a:avLst/>
          </a:prstGeom>
          <a:noFill/>
          <a:ln>
            <a:noFill/>
          </a:ln>
        </p:spPr>
      </p:pic>
      <p:sp>
        <p:nvSpPr>
          <p:cNvPr id="182" name="Shape 182"/>
          <p:cNvSpPr txBox="1"/>
          <p:nvPr>
            <p:ph idx="2" type="body"/>
          </p:nvPr>
        </p:nvSpPr>
        <p:spPr>
          <a:xfrm>
            <a:off x="4495800" y="2209800"/>
            <a:ext cx="3962399" cy="3657600"/>
          </a:xfrm>
          <a:prstGeom prst="rect">
            <a:avLst/>
          </a:prstGeom>
          <a:noFill/>
          <a:ln>
            <a:noFill/>
          </a:ln>
        </p:spPr>
        <p:txBody>
          <a:bodyPr anchorCtr="0" anchor="t" bIns="45700" lIns="91425" rIns="91425" tIns="45700">
            <a:noAutofit/>
          </a:bodyPr>
          <a:lstStyle/>
          <a:p>
            <a:pPr indent="-457200" lvl="0" marL="457200" marR="0" rtl="0" algn="l">
              <a:lnSpc>
                <a:spcPct val="100000"/>
              </a:lnSpc>
              <a:spcBef>
                <a:spcPts val="0"/>
              </a:spcBef>
              <a:spcAft>
                <a:spcPts val="0"/>
              </a:spcAft>
              <a:buClr>
                <a:srgbClr val="8E887C"/>
              </a:buClr>
              <a:buSzPct val="100000"/>
              <a:buFont typeface="Noto Sans Symbols"/>
              <a:buChar char="❧"/>
            </a:pPr>
            <a:r>
              <a:rPr b="0" baseline="0" i="0" lang="en-US" sz="2200" u="none" cap="none" strike="noStrike">
                <a:solidFill>
                  <a:schemeClr val="dk2"/>
                </a:solidFill>
                <a:latin typeface="Lustria"/>
                <a:ea typeface="Lustria"/>
                <a:cs typeface="Lustria"/>
                <a:sym typeface="Lustria"/>
              </a:rPr>
              <a:t>Thanks to the Citizen’s Committee for Latin American Youth, the decision was reversed in 1944 but not after the County prosecutors and media painted the Mexican American ethnic group as bloodthirsty and unruly. </a:t>
            </a:r>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6" name="Shape 186"/>
        <p:cNvGrpSpPr/>
        <p:nvPr/>
      </p:nvGrpSpPr>
      <p:grpSpPr>
        <a:xfrm>
          <a:off x="0" y="0"/>
          <a:ext cx="0" cy="0"/>
          <a:chOff x="0" y="0"/>
          <a:chExt cx="0" cy="0"/>
        </a:xfrm>
      </p:grpSpPr>
      <p:sp>
        <p:nvSpPr>
          <p:cNvPr id="187" name="Shape 187"/>
          <p:cNvSpPr txBox="1"/>
          <p:nvPr>
            <p:ph type="title"/>
          </p:nvPr>
        </p:nvSpPr>
        <p:spPr>
          <a:xfrm>
            <a:off x="685800" y="66675"/>
            <a:ext cx="7770812" cy="1371599"/>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5000" u="none" cap="none" strike="noStrike">
                <a:solidFill>
                  <a:schemeClr val="dk2"/>
                </a:solidFill>
                <a:latin typeface="Lustria"/>
                <a:ea typeface="Lustria"/>
                <a:cs typeface="Lustria"/>
                <a:sym typeface="Lustria"/>
              </a:rPr>
              <a:t>Zoot Suit Riots, 1943</a:t>
            </a:r>
          </a:p>
        </p:txBody>
      </p:sp>
      <p:sp>
        <p:nvSpPr>
          <p:cNvPr id="188" name="Shape 188"/>
          <p:cNvSpPr txBox="1"/>
          <p:nvPr>
            <p:ph idx="1" type="body"/>
          </p:nvPr>
        </p:nvSpPr>
        <p:spPr>
          <a:xfrm>
            <a:off x="685800" y="1828800"/>
            <a:ext cx="4114800" cy="4038599"/>
          </a:xfrm>
          <a:prstGeom prst="rect">
            <a:avLst/>
          </a:prstGeom>
          <a:noFill/>
          <a:ln>
            <a:noFill/>
          </a:ln>
        </p:spPr>
        <p:txBody>
          <a:bodyPr anchorCtr="0" anchor="t" bIns="45700" lIns="91425" rIns="91425" tIns="45700">
            <a:noAutofit/>
          </a:bodyPr>
          <a:lstStyle/>
          <a:p>
            <a:pPr indent="-457200" lvl="0" marL="457200" marR="0" rtl="0" algn="l">
              <a:lnSpc>
                <a:spcPct val="70000"/>
              </a:lnSpc>
              <a:spcBef>
                <a:spcPts val="0"/>
              </a:spcBef>
              <a:spcAft>
                <a:spcPts val="0"/>
              </a:spcAft>
              <a:buClr>
                <a:srgbClr val="8E887C"/>
              </a:buClr>
              <a:buSzPct val="100000"/>
              <a:buFont typeface="Noto Sans Symbols"/>
              <a:buChar char="❧"/>
            </a:pPr>
            <a:r>
              <a:rPr b="0" baseline="0" i="0" lang="en-US" sz="2400" u="none" cap="none" strike="noStrike">
                <a:solidFill>
                  <a:schemeClr val="dk2"/>
                </a:solidFill>
                <a:latin typeface="Lustria"/>
                <a:ea typeface="Lustria"/>
                <a:cs typeface="Lustria"/>
                <a:sym typeface="Lustria"/>
              </a:rPr>
              <a:t>In the Spring and Summer of 1943, several incidents led to the so called “Zoot Suit Riots” in Southern California. According to Rodolfo Acuna, “ Events climaxed on the evening of June 7, when thousands of soldiers, sailors, and civilians surged down Main Street and Broadway in search of </a:t>
            </a:r>
            <a:r>
              <a:rPr b="0" baseline="0" i="1" lang="en-US" sz="2400" u="none" cap="none" strike="noStrike">
                <a:solidFill>
                  <a:schemeClr val="dk2"/>
                </a:solidFill>
                <a:latin typeface="Lustria"/>
                <a:ea typeface="Lustria"/>
                <a:cs typeface="Lustria"/>
                <a:sym typeface="Lustria"/>
              </a:rPr>
              <a:t>pachucos</a:t>
            </a:r>
            <a:r>
              <a:rPr b="0" baseline="0" i="0" lang="en-US" sz="2400" u="none" cap="none" strike="noStrike">
                <a:solidFill>
                  <a:schemeClr val="dk2"/>
                </a:solidFill>
                <a:latin typeface="Lustria"/>
                <a:ea typeface="Lustria"/>
                <a:cs typeface="Lustria"/>
                <a:sym typeface="Lustria"/>
              </a:rPr>
              <a:t>. The mob crashed into bars and broke the legs off stools, using them as clubs. </a:t>
            </a:r>
          </a:p>
        </p:txBody>
      </p:sp>
      <p:pic>
        <p:nvPicPr>
          <p:cNvPr id="189" name="Shape 189"/>
          <p:cNvPicPr preferRelativeResize="0"/>
          <p:nvPr>
            <p:ph idx="2" type="body"/>
          </p:nvPr>
        </p:nvPicPr>
        <p:blipFill rotWithShape="1">
          <a:blip r:embed="rId3">
            <a:alphaModFix/>
          </a:blip>
          <a:srcRect b="0" l="0" r="0" t="0"/>
          <a:stretch/>
        </p:blipFill>
        <p:spPr>
          <a:xfrm>
            <a:off x="4800600" y="2574925"/>
            <a:ext cx="3657600" cy="2927350"/>
          </a:xfrm>
          <a:prstGeom prst="rect">
            <a:avLst/>
          </a:prstGeom>
          <a:noFill/>
          <a:ln>
            <a:noFill/>
          </a:ln>
        </p:spPr>
      </p:pic>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3" name="Shape 193"/>
        <p:cNvGrpSpPr/>
        <p:nvPr/>
      </p:nvGrpSpPr>
      <p:grpSpPr>
        <a:xfrm>
          <a:off x="0" y="0"/>
          <a:ext cx="0" cy="0"/>
          <a:chOff x="0" y="0"/>
          <a:chExt cx="0" cy="0"/>
        </a:xfrm>
      </p:grpSpPr>
      <p:sp>
        <p:nvSpPr>
          <p:cNvPr id="194" name="Shape 194"/>
          <p:cNvSpPr txBox="1"/>
          <p:nvPr>
            <p:ph type="title"/>
          </p:nvPr>
        </p:nvSpPr>
        <p:spPr>
          <a:xfrm>
            <a:off x="685800" y="66675"/>
            <a:ext cx="7770812" cy="1371599"/>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5000" u="none" cap="none" strike="noStrike">
                <a:solidFill>
                  <a:schemeClr val="dk2"/>
                </a:solidFill>
                <a:latin typeface="Lustria"/>
                <a:ea typeface="Lustria"/>
                <a:cs typeface="Lustria"/>
                <a:sym typeface="Lustria"/>
              </a:rPr>
              <a:t>Zoot Suit Riots</a:t>
            </a:r>
          </a:p>
        </p:txBody>
      </p:sp>
      <p:sp>
        <p:nvSpPr>
          <p:cNvPr id="195" name="Shape 195"/>
          <p:cNvSpPr txBox="1"/>
          <p:nvPr>
            <p:ph idx="1" type="body"/>
          </p:nvPr>
        </p:nvSpPr>
        <p:spPr>
          <a:xfrm>
            <a:off x="685800" y="2209800"/>
            <a:ext cx="7770812" cy="3657600"/>
          </a:xfrm>
          <a:prstGeom prst="rect">
            <a:avLst/>
          </a:prstGeom>
          <a:noFill/>
          <a:ln>
            <a:noFill/>
          </a:ln>
        </p:spPr>
        <p:txBody>
          <a:bodyPr anchorCtr="0" anchor="t" bIns="45700" lIns="91425" rIns="91425" tIns="45700">
            <a:noAutofit/>
          </a:bodyPr>
          <a:lstStyle/>
          <a:p>
            <a:pPr indent="-457200" lvl="0" marL="457200" marR="0" rtl="0" algn="l">
              <a:lnSpc>
                <a:spcPct val="100000"/>
              </a:lnSpc>
              <a:spcBef>
                <a:spcPts val="0"/>
              </a:spcBef>
              <a:spcAft>
                <a:spcPts val="0"/>
              </a:spcAft>
              <a:buClr>
                <a:srgbClr val="8E887C"/>
              </a:buClr>
              <a:buSzPct val="100000"/>
              <a:buFont typeface="Noto Sans Symbols"/>
              <a:buChar char="❧"/>
            </a:pPr>
            <a:r>
              <a:rPr b="0" baseline="0" i="0" lang="en-US" sz="2400" u="none" cap="none" strike="noStrike">
                <a:solidFill>
                  <a:schemeClr val="dk2"/>
                </a:solidFill>
                <a:latin typeface="Lustria"/>
                <a:ea typeface="Lustria"/>
                <a:cs typeface="Lustria"/>
                <a:sym typeface="Lustria"/>
              </a:rPr>
              <a:t>The press reported 500 </a:t>
            </a:r>
            <a:r>
              <a:rPr b="0" baseline="0" i="1" lang="en-US" sz="2400" u="none" cap="none" strike="noStrike">
                <a:solidFill>
                  <a:schemeClr val="dk2"/>
                </a:solidFill>
                <a:latin typeface="Lustria"/>
                <a:ea typeface="Lustria"/>
                <a:cs typeface="Lustria"/>
                <a:sym typeface="Lustria"/>
              </a:rPr>
              <a:t>zoot suiters</a:t>
            </a:r>
            <a:r>
              <a:rPr b="0" baseline="0" i="0" lang="en-US" sz="2400" u="none" cap="none" strike="noStrike">
                <a:solidFill>
                  <a:schemeClr val="dk2"/>
                </a:solidFill>
                <a:latin typeface="Lustria"/>
                <a:ea typeface="Lustria"/>
                <a:cs typeface="Lustria"/>
                <a:sym typeface="Lustria"/>
              </a:rPr>
              <a:t> ready for battle. By that time, Filipinos and blacks had also become targets. Mexicans, beaten and their clothes ripped off, were left bleeding in the streets. The mob surged into movie theaters, turning on the lights, marching down the aisles, and pulling zoot-suit clad youngsters out of their seats. Police arrested more than 600 Mexican youths without cause and labeled the arrests ”preventive” action (Acuna, 2007;204). </a:t>
            </a:r>
          </a:p>
        </p:txBody>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9" name="Shape 199"/>
        <p:cNvGrpSpPr/>
        <p:nvPr/>
      </p:nvGrpSpPr>
      <p:grpSpPr>
        <a:xfrm>
          <a:off x="0" y="0"/>
          <a:ext cx="0" cy="0"/>
          <a:chOff x="0" y="0"/>
          <a:chExt cx="0" cy="0"/>
        </a:xfrm>
      </p:grpSpPr>
      <p:sp>
        <p:nvSpPr>
          <p:cNvPr id="200" name="Shape 200"/>
          <p:cNvSpPr txBox="1"/>
          <p:nvPr>
            <p:ph type="title"/>
          </p:nvPr>
        </p:nvSpPr>
        <p:spPr>
          <a:xfrm>
            <a:off x="685800" y="66675"/>
            <a:ext cx="7770812" cy="1371599"/>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5000" u="none" cap="none" strike="noStrike">
                <a:solidFill>
                  <a:schemeClr val="dk2"/>
                </a:solidFill>
                <a:latin typeface="Lustria"/>
                <a:ea typeface="Lustria"/>
                <a:cs typeface="Lustria"/>
                <a:sym typeface="Lustria"/>
              </a:rPr>
              <a:t>Zoot Suit Riots</a:t>
            </a:r>
          </a:p>
        </p:txBody>
      </p:sp>
      <p:pic>
        <p:nvPicPr>
          <p:cNvPr id="201" name="Shape 201"/>
          <p:cNvPicPr preferRelativeResize="0"/>
          <p:nvPr>
            <p:ph idx="1" type="body"/>
          </p:nvPr>
        </p:nvPicPr>
        <p:blipFill rotWithShape="1">
          <a:blip r:embed="rId3">
            <a:alphaModFix/>
          </a:blip>
          <a:srcRect b="0" l="0" r="0" t="0"/>
          <a:stretch/>
        </p:blipFill>
        <p:spPr>
          <a:xfrm>
            <a:off x="685800" y="2428875"/>
            <a:ext cx="3657600" cy="3219450"/>
          </a:xfrm>
          <a:prstGeom prst="rect">
            <a:avLst/>
          </a:prstGeom>
          <a:noFill/>
          <a:ln>
            <a:noFill/>
          </a:ln>
        </p:spPr>
      </p:pic>
      <p:pic>
        <p:nvPicPr>
          <p:cNvPr id="202" name="Shape 202"/>
          <p:cNvPicPr preferRelativeResize="0"/>
          <p:nvPr>
            <p:ph idx="2" type="body"/>
          </p:nvPr>
        </p:nvPicPr>
        <p:blipFill rotWithShape="1">
          <a:blip r:embed="rId4">
            <a:alphaModFix/>
          </a:blip>
          <a:srcRect b="0" l="0" r="0" t="0"/>
          <a:stretch/>
        </p:blipFill>
        <p:spPr>
          <a:xfrm>
            <a:off x="4572000" y="2932111"/>
            <a:ext cx="3886200" cy="2089150"/>
          </a:xfrm>
          <a:prstGeom prst="rect">
            <a:avLst/>
          </a:prstGeom>
          <a:noFill/>
          <a:ln>
            <a:noFill/>
          </a:ln>
        </p:spPr>
      </p:pic>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2" name="Shape 42"/>
        <p:cNvGrpSpPr/>
        <p:nvPr/>
      </p:nvGrpSpPr>
      <p:grpSpPr>
        <a:xfrm>
          <a:off x="0" y="0"/>
          <a:ext cx="0" cy="0"/>
          <a:chOff x="0" y="0"/>
          <a:chExt cx="0" cy="0"/>
        </a:xfrm>
      </p:grpSpPr>
      <p:sp>
        <p:nvSpPr>
          <p:cNvPr id="43" name="Shape 43"/>
          <p:cNvSpPr txBox="1"/>
          <p:nvPr>
            <p:ph type="title"/>
          </p:nvPr>
        </p:nvSpPr>
        <p:spPr>
          <a:xfrm>
            <a:off x="4799012" y="914400"/>
            <a:ext cx="3657600" cy="1162049"/>
          </a:xfrm>
          <a:prstGeom prst="rect">
            <a:avLst/>
          </a:prstGeom>
          <a:noFill/>
          <a:ln>
            <a:noFill/>
          </a:ln>
        </p:spPr>
        <p:txBody>
          <a:bodyPr anchorCtr="0" anchor="b"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3800" u="none" cap="none" strike="noStrike">
                <a:solidFill>
                  <a:schemeClr val="dk2"/>
                </a:solidFill>
                <a:latin typeface="Lustria"/>
                <a:ea typeface="Lustria"/>
                <a:cs typeface="Lustria"/>
                <a:sym typeface="Lustria"/>
              </a:rPr>
              <a:t>Trouble in Europe-1940-45</a:t>
            </a:r>
          </a:p>
        </p:txBody>
      </p:sp>
      <p:pic>
        <p:nvPicPr>
          <p:cNvPr id="44" name="Shape 44"/>
          <p:cNvPicPr preferRelativeResize="0"/>
          <p:nvPr>
            <p:ph idx="1" type="body"/>
          </p:nvPr>
        </p:nvPicPr>
        <p:blipFill rotWithShape="1">
          <a:blip r:embed="rId3">
            <a:alphaModFix/>
          </a:blip>
          <a:srcRect b="0" l="2703" r="2703" t="0"/>
          <a:stretch/>
        </p:blipFill>
        <p:spPr>
          <a:xfrm>
            <a:off x="658812" y="457200"/>
            <a:ext cx="3657600" cy="5413375"/>
          </a:xfrm>
          <a:prstGeom prst="rect">
            <a:avLst/>
          </a:prstGeom>
          <a:noFill/>
          <a:ln cap="flat" cmpd="sng" w="101600">
            <a:solidFill>
              <a:schemeClr val="dk1"/>
            </a:solidFill>
            <a:prstDash val="solid"/>
            <a:miter/>
            <a:headEnd len="med" w="med" type="none"/>
            <a:tailEnd len="med" w="med" type="none"/>
          </a:ln>
        </p:spPr>
      </p:pic>
      <p:sp>
        <p:nvSpPr>
          <p:cNvPr id="45" name="Shape 45"/>
          <p:cNvSpPr txBox="1"/>
          <p:nvPr>
            <p:ph idx="2" type="body"/>
          </p:nvPr>
        </p:nvSpPr>
        <p:spPr>
          <a:xfrm>
            <a:off x="4799012" y="2587625"/>
            <a:ext cx="3657600" cy="2898775"/>
          </a:xfrm>
          <a:prstGeom prst="rect">
            <a:avLst/>
          </a:prstGeom>
          <a:noFill/>
          <a:ln>
            <a:noFill/>
          </a:ln>
        </p:spPr>
        <p:txBody>
          <a:bodyPr anchorCtr="0" anchor="t" bIns="45700" lIns="91425" rIns="91425" tIns="45700">
            <a:noAutofit/>
          </a:bodyPr>
          <a:lstStyle/>
          <a:p>
            <a:pPr indent="0" lvl="0" marL="0" marR="0" rtl="0" algn="ctr">
              <a:lnSpc>
                <a:spcPct val="90000"/>
              </a:lnSpc>
              <a:spcBef>
                <a:spcPts val="0"/>
              </a:spcBef>
              <a:spcAft>
                <a:spcPts val="0"/>
              </a:spcAft>
              <a:buClr>
                <a:srgbClr val="8E887C"/>
              </a:buClr>
              <a:buSzPct val="25000"/>
              <a:buFont typeface="Noto Sans Symbols"/>
              <a:buNone/>
            </a:pPr>
            <a:r>
              <a:rPr b="0" baseline="0" i="0" lang="en-US" sz="1700" u="none" cap="none" strike="noStrike">
                <a:solidFill>
                  <a:schemeClr val="dk2"/>
                </a:solidFill>
                <a:latin typeface="Lustria"/>
                <a:ea typeface="Lustria"/>
                <a:cs typeface="Lustria"/>
                <a:sym typeface="Lustria"/>
              </a:rPr>
              <a:t>Many historians feel that the Second War was just a continuation of the First One.</a:t>
            </a:r>
          </a:p>
          <a:p>
            <a:pPr indent="0" lvl="0" marL="0" marR="0" rtl="0" algn="ctr">
              <a:lnSpc>
                <a:spcPct val="90000"/>
              </a:lnSpc>
              <a:spcBef>
                <a:spcPts val="2000"/>
              </a:spcBef>
              <a:spcAft>
                <a:spcPts val="0"/>
              </a:spcAft>
              <a:buClr>
                <a:srgbClr val="8E887C"/>
              </a:buClr>
              <a:buSzPct val="25000"/>
              <a:buFont typeface="Noto Sans Symbols"/>
              <a:buNone/>
            </a:pPr>
            <a:r>
              <a:rPr b="0" baseline="0" i="0" lang="en-US" sz="1700" u="none" cap="none" strike="noStrike">
                <a:solidFill>
                  <a:schemeClr val="dk2"/>
                </a:solidFill>
                <a:latin typeface="Lustria"/>
                <a:ea typeface="Lustria"/>
                <a:cs typeface="Lustria"/>
                <a:sym typeface="Lustria"/>
              </a:rPr>
              <a:t>The US was ultimately involved after Japan, who was part of the Axis Powers, bombed Pear Harbor in Hawaii.</a:t>
            </a:r>
          </a:p>
          <a:p>
            <a:pPr indent="0" lvl="0" marL="0" marR="0" rtl="0" algn="ctr">
              <a:lnSpc>
                <a:spcPct val="90000"/>
              </a:lnSpc>
              <a:spcBef>
                <a:spcPts val="2000"/>
              </a:spcBef>
              <a:spcAft>
                <a:spcPts val="0"/>
              </a:spcAft>
              <a:buClr>
                <a:srgbClr val="8E887C"/>
              </a:buClr>
              <a:buSzPct val="25000"/>
              <a:buFont typeface="Noto Sans Symbols"/>
              <a:buNone/>
            </a:pPr>
            <a:r>
              <a:rPr b="0" baseline="0" i="0" lang="en-US" sz="1700" u="none" cap="none" strike="noStrike">
                <a:solidFill>
                  <a:schemeClr val="dk2"/>
                </a:solidFill>
                <a:latin typeface="Lustria"/>
                <a:ea typeface="Lustria"/>
                <a:cs typeface="Lustria"/>
                <a:sym typeface="Lustria"/>
              </a:rPr>
              <a:t>Over 10 million men and women served in the War. </a:t>
            </a:r>
          </a:p>
        </p:txBody>
      </p:sp>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6" name="Shape 206"/>
        <p:cNvGrpSpPr/>
        <p:nvPr/>
      </p:nvGrpSpPr>
      <p:grpSpPr>
        <a:xfrm>
          <a:off x="0" y="0"/>
          <a:ext cx="0" cy="0"/>
          <a:chOff x="0" y="0"/>
          <a:chExt cx="0" cy="0"/>
        </a:xfrm>
      </p:grpSpPr>
      <p:sp>
        <p:nvSpPr>
          <p:cNvPr id="207" name="Shape 207"/>
          <p:cNvSpPr txBox="1"/>
          <p:nvPr>
            <p:ph type="title"/>
          </p:nvPr>
        </p:nvSpPr>
        <p:spPr>
          <a:xfrm>
            <a:off x="685800" y="66675"/>
            <a:ext cx="7770812" cy="1371599"/>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5000" u="none" cap="none" strike="noStrike">
                <a:solidFill>
                  <a:schemeClr val="dk2"/>
                </a:solidFill>
                <a:latin typeface="Lustria"/>
                <a:ea typeface="Lustria"/>
                <a:cs typeface="Lustria"/>
                <a:sym typeface="Lustria"/>
              </a:rPr>
              <a:t>Luis Valdez- </a:t>
            </a:r>
            <a:r>
              <a:rPr b="0" baseline="0" i="1" lang="en-US" sz="5000" u="none" cap="none" strike="noStrike">
                <a:solidFill>
                  <a:schemeClr val="dk2"/>
                </a:solidFill>
                <a:latin typeface="Lustria"/>
                <a:ea typeface="Lustria"/>
                <a:cs typeface="Lustria"/>
                <a:sym typeface="Lustria"/>
              </a:rPr>
              <a:t>Zoot Suit</a:t>
            </a:r>
          </a:p>
        </p:txBody>
      </p:sp>
      <p:pic>
        <p:nvPicPr>
          <p:cNvPr id="208" name="Shape 208"/>
          <p:cNvPicPr preferRelativeResize="0"/>
          <p:nvPr>
            <p:ph idx="1" type="body"/>
          </p:nvPr>
        </p:nvPicPr>
        <p:blipFill rotWithShape="1">
          <a:blip r:embed="rId3">
            <a:alphaModFix/>
          </a:blip>
          <a:srcRect b="0" l="0" r="0" t="0"/>
          <a:stretch/>
        </p:blipFill>
        <p:spPr>
          <a:xfrm>
            <a:off x="2133600" y="2133600"/>
            <a:ext cx="5257799" cy="3943350"/>
          </a:xfrm>
          <a:prstGeom prst="rect">
            <a:avLst/>
          </a:prstGeom>
          <a:noFill/>
          <a:ln>
            <a:noFill/>
          </a:ln>
        </p:spPr>
      </p:pic>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2" name="Shape 212"/>
        <p:cNvGrpSpPr/>
        <p:nvPr/>
      </p:nvGrpSpPr>
      <p:grpSpPr>
        <a:xfrm>
          <a:off x="0" y="0"/>
          <a:ext cx="0" cy="0"/>
          <a:chOff x="0" y="0"/>
          <a:chExt cx="0" cy="0"/>
        </a:xfrm>
      </p:grpSpPr>
      <p:pic>
        <p:nvPicPr>
          <p:cNvPr id="213" name="Shape 213"/>
          <p:cNvPicPr preferRelativeResize="0"/>
          <p:nvPr>
            <p:ph idx="1" type="body"/>
          </p:nvPr>
        </p:nvPicPr>
        <p:blipFill rotWithShape="1">
          <a:blip r:embed="rId3">
            <a:alphaModFix/>
          </a:blip>
          <a:srcRect b="0" l="0" r="0" t="0"/>
          <a:stretch/>
        </p:blipFill>
        <p:spPr>
          <a:xfrm>
            <a:off x="1905000" y="1981200"/>
            <a:ext cx="5307011" cy="3981449"/>
          </a:xfrm>
          <a:prstGeom prst="rect">
            <a:avLst/>
          </a:prstGeom>
          <a:noFill/>
          <a:ln>
            <a:noFill/>
          </a:ln>
        </p:spPr>
      </p:pic>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7" name="Shape 217"/>
        <p:cNvGrpSpPr/>
        <p:nvPr/>
      </p:nvGrpSpPr>
      <p:grpSpPr>
        <a:xfrm>
          <a:off x="0" y="0"/>
          <a:ext cx="0" cy="0"/>
          <a:chOff x="0" y="0"/>
          <a:chExt cx="0" cy="0"/>
        </a:xfrm>
      </p:grpSpPr>
      <p:pic>
        <p:nvPicPr>
          <p:cNvPr id="218" name="Shape 218"/>
          <p:cNvPicPr preferRelativeResize="0"/>
          <p:nvPr>
            <p:ph idx="1" type="body"/>
          </p:nvPr>
        </p:nvPicPr>
        <p:blipFill rotWithShape="1">
          <a:blip r:embed="rId3">
            <a:alphaModFix/>
          </a:blip>
          <a:srcRect b="0" l="0" r="0" t="0"/>
          <a:stretch/>
        </p:blipFill>
        <p:spPr>
          <a:xfrm>
            <a:off x="2057400" y="2133600"/>
            <a:ext cx="5056187" cy="4135437"/>
          </a:xfrm>
          <a:prstGeom prst="rect">
            <a:avLst/>
          </a:prstGeom>
          <a:noFill/>
          <a:ln>
            <a:noFill/>
          </a:ln>
        </p:spPr>
      </p:pic>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2" name="Shape 222"/>
        <p:cNvGrpSpPr/>
        <p:nvPr/>
      </p:nvGrpSpPr>
      <p:grpSpPr>
        <a:xfrm>
          <a:off x="0" y="0"/>
          <a:ext cx="0" cy="0"/>
          <a:chOff x="0" y="0"/>
          <a:chExt cx="0" cy="0"/>
        </a:xfrm>
      </p:grpSpPr>
      <p:sp>
        <p:nvSpPr>
          <p:cNvPr id="223" name="Shape 223"/>
          <p:cNvSpPr txBox="1"/>
          <p:nvPr>
            <p:ph type="title"/>
          </p:nvPr>
        </p:nvSpPr>
        <p:spPr>
          <a:xfrm>
            <a:off x="4799012" y="914400"/>
            <a:ext cx="3657600" cy="1162049"/>
          </a:xfrm>
          <a:prstGeom prst="rect">
            <a:avLst/>
          </a:prstGeom>
          <a:noFill/>
          <a:ln>
            <a:noFill/>
          </a:ln>
        </p:spPr>
        <p:txBody>
          <a:bodyPr anchorCtr="0" anchor="b"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1" lang="en-US" sz="3800" u="none" cap="none" strike="noStrike">
                <a:solidFill>
                  <a:schemeClr val="dk2"/>
                </a:solidFill>
                <a:latin typeface="Lustria"/>
                <a:ea typeface="Lustria"/>
                <a:cs typeface="Lustria"/>
                <a:sym typeface="Lustria"/>
              </a:rPr>
              <a:t>Early Chicano Activism </a:t>
            </a:r>
            <a:r>
              <a:rPr b="0" baseline="0" i="0" lang="en-US" sz="3800" u="none" cap="none" strike="noStrike">
                <a:solidFill>
                  <a:schemeClr val="dk2"/>
                </a:solidFill>
                <a:latin typeface="Lustria"/>
                <a:ea typeface="Lustria"/>
                <a:cs typeface="Lustria"/>
                <a:sym typeface="Lustria"/>
              </a:rPr>
              <a:t>ch.43</a:t>
            </a:r>
          </a:p>
        </p:txBody>
      </p:sp>
      <p:pic>
        <p:nvPicPr>
          <p:cNvPr id="224" name="Shape 224"/>
          <p:cNvPicPr preferRelativeResize="0"/>
          <p:nvPr>
            <p:ph idx="1" type="body"/>
          </p:nvPr>
        </p:nvPicPr>
        <p:blipFill rotWithShape="1">
          <a:blip r:embed="rId3">
            <a:alphaModFix/>
          </a:blip>
          <a:srcRect b="0" l="1675" r="1674" t="0"/>
          <a:stretch/>
        </p:blipFill>
        <p:spPr>
          <a:xfrm>
            <a:off x="658812" y="457200"/>
            <a:ext cx="3657600" cy="5413375"/>
          </a:xfrm>
          <a:prstGeom prst="rect">
            <a:avLst/>
          </a:prstGeom>
          <a:noFill/>
          <a:ln cap="flat" cmpd="sng" w="101600">
            <a:solidFill>
              <a:schemeClr val="dk1"/>
            </a:solidFill>
            <a:prstDash val="solid"/>
            <a:miter/>
            <a:headEnd len="med" w="med" type="none"/>
            <a:tailEnd len="med" w="med" type="none"/>
          </a:ln>
        </p:spPr>
      </p:pic>
      <p:sp>
        <p:nvSpPr>
          <p:cNvPr id="225" name="Shape 225"/>
          <p:cNvSpPr txBox="1"/>
          <p:nvPr>
            <p:ph idx="2" type="body"/>
          </p:nvPr>
        </p:nvSpPr>
        <p:spPr>
          <a:xfrm>
            <a:off x="4495800" y="2590800"/>
            <a:ext cx="3960811" cy="3733800"/>
          </a:xfrm>
          <a:prstGeom prst="rect">
            <a:avLst/>
          </a:prstGeom>
          <a:noFill/>
          <a:ln>
            <a:noFill/>
          </a:ln>
        </p:spPr>
        <p:txBody>
          <a:bodyPr anchorCtr="0" anchor="t" bIns="45700" lIns="91425" rIns="91425" tIns="45700">
            <a:noAutofit/>
          </a:bodyPr>
          <a:lstStyle/>
          <a:p>
            <a:pPr indent="-342900" lvl="0" marL="342900" marR="0" rtl="0" algn="l">
              <a:lnSpc>
                <a:spcPct val="80000"/>
              </a:lnSpc>
              <a:spcBef>
                <a:spcPts val="0"/>
              </a:spcBef>
              <a:spcAft>
                <a:spcPts val="0"/>
              </a:spcAft>
              <a:buClr>
                <a:srgbClr val="8E887C"/>
              </a:buClr>
              <a:buSzPct val="100000"/>
              <a:buFont typeface="Noto Sans Symbols"/>
              <a:buAutoNum type="arabicPeriod"/>
            </a:pPr>
            <a:r>
              <a:rPr b="0" baseline="0" i="0" lang="en-US" sz="1700" u="none" cap="none" strike="noStrike">
                <a:solidFill>
                  <a:schemeClr val="dk2"/>
                </a:solidFill>
                <a:latin typeface="Lustria"/>
                <a:ea typeface="Lustria"/>
                <a:cs typeface="Lustria"/>
                <a:sym typeface="Lustria"/>
              </a:rPr>
              <a:t>What is “chuco”?</a:t>
            </a:r>
          </a:p>
          <a:p>
            <a:pPr indent="-342900" lvl="0" marL="342900" marR="0" rtl="0" algn="l">
              <a:lnSpc>
                <a:spcPct val="80000"/>
              </a:lnSpc>
              <a:spcBef>
                <a:spcPts val="2000"/>
              </a:spcBef>
              <a:spcAft>
                <a:spcPts val="0"/>
              </a:spcAft>
              <a:buClr>
                <a:srgbClr val="8E887C"/>
              </a:buClr>
              <a:buSzPct val="100000"/>
              <a:buFont typeface="Noto Sans Symbols"/>
              <a:buAutoNum type="arabicPeriod"/>
            </a:pPr>
            <a:r>
              <a:rPr b="0" baseline="0" i="0" lang="en-US" sz="1700" u="none" cap="none" strike="noStrike">
                <a:solidFill>
                  <a:schemeClr val="dk2"/>
                </a:solidFill>
                <a:latin typeface="Lustria"/>
                <a:ea typeface="Lustria"/>
                <a:cs typeface="Lustria"/>
                <a:sym typeface="Lustria"/>
              </a:rPr>
              <a:t>Comment on the “Ayres’ Report”.</a:t>
            </a:r>
          </a:p>
          <a:p>
            <a:pPr indent="-342900" lvl="0" marL="342900" marR="0" rtl="0" algn="l">
              <a:lnSpc>
                <a:spcPct val="80000"/>
              </a:lnSpc>
              <a:spcBef>
                <a:spcPts val="2000"/>
              </a:spcBef>
              <a:spcAft>
                <a:spcPts val="0"/>
              </a:spcAft>
              <a:buClr>
                <a:srgbClr val="8E887C"/>
              </a:buClr>
              <a:buSzPct val="100000"/>
              <a:buFont typeface="Noto Sans Symbols"/>
              <a:buAutoNum type="arabicPeriod"/>
            </a:pPr>
            <a:r>
              <a:rPr b="0" baseline="0" i="0" lang="en-US" sz="1700" u="none" cap="none" strike="noStrike">
                <a:solidFill>
                  <a:schemeClr val="dk2"/>
                </a:solidFill>
                <a:latin typeface="Lustria"/>
                <a:ea typeface="Lustria"/>
                <a:cs typeface="Lustria"/>
                <a:sym typeface="Lustria"/>
              </a:rPr>
              <a:t>Who helped to organize the defense of the Sleepy Lagoon case?</a:t>
            </a:r>
          </a:p>
          <a:p>
            <a:pPr indent="-342900" lvl="0" marL="342900" marR="0" rtl="0" algn="l">
              <a:lnSpc>
                <a:spcPct val="80000"/>
              </a:lnSpc>
              <a:spcBef>
                <a:spcPts val="2000"/>
              </a:spcBef>
              <a:spcAft>
                <a:spcPts val="0"/>
              </a:spcAft>
              <a:buClr>
                <a:srgbClr val="8E887C"/>
              </a:buClr>
              <a:buSzPct val="100000"/>
              <a:buFont typeface="Noto Sans Symbols"/>
              <a:buAutoNum type="arabicPeriod"/>
            </a:pPr>
            <a:r>
              <a:rPr b="0" baseline="0" i="0" lang="en-US" sz="1700" u="none" cap="none" strike="noStrike">
                <a:solidFill>
                  <a:schemeClr val="dk2"/>
                </a:solidFill>
                <a:latin typeface="Lustria"/>
                <a:ea typeface="Lustria"/>
                <a:cs typeface="Lustria"/>
                <a:sym typeface="Lustria"/>
              </a:rPr>
              <a:t>What’s your opinion on the quote, ”zoot-suit equals hoodlum”?</a:t>
            </a:r>
          </a:p>
          <a:p>
            <a:pPr indent="-342900" lvl="0" marL="342900" marR="0" rtl="0" algn="l">
              <a:lnSpc>
                <a:spcPct val="80000"/>
              </a:lnSpc>
              <a:spcBef>
                <a:spcPts val="2000"/>
              </a:spcBef>
              <a:spcAft>
                <a:spcPts val="0"/>
              </a:spcAft>
              <a:buClr>
                <a:srgbClr val="8E887C"/>
              </a:buClr>
              <a:buSzPct val="100000"/>
              <a:buFont typeface="Noto Sans Symbols"/>
              <a:buAutoNum type="arabicPeriod"/>
            </a:pPr>
            <a:r>
              <a:rPr b="0" baseline="0" i="0" lang="en-US" sz="1700" u="none" cap="none" strike="noStrike">
                <a:solidFill>
                  <a:schemeClr val="dk2"/>
                </a:solidFill>
                <a:latin typeface="Lustria"/>
                <a:ea typeface="Lustria"/>
                <a:cs typeface="Lustria"/>
                <a:sym typeface="Lustria"/>
              </a:rPr>
              <a:t>What were the recommendations of Earl Warren’s committee?</a:t>
            </a:r>
          </a:p>
          <a:p>
            <a:pPr indent="-342900" lvl="0" marL="342900" marR="0" rtl="0" algn="l">
              <a:lnSpc>
                <a:spcPct val="80000"/>
              </a:lnSpc>
              <a:spcBef>
                <a:spcPts val="2000"/>
              </a:spcBef>
              <a:spcAft>
                <a:spcPts val="0"/>
              </a:spcAft>
              <a:buClr>
                <a:srgbClr val="8E887C"/>
              </a:buClr>
              <a:buSzPct val="25000"/>
              <a:buFont typeface="Noto Sans Symbols"/>
              <a:buNone/>
            </a:pPr>
            <a:r>
              <a:rPr b="0" baseline="0" i="0" lang="en-US" sz="1700" u="none" cap="none" strike="noStrike">
                <a:solidFill>
                  <a:schemeClr val="dk2"/>
                </a:solidFill>
                <a:latin typeface="Lustria"/>
                <a:ea typeface="Lustria"/>
                <a:cs typeface="Lustria"/>
                <a:sym typeface="Lustria"/>
              </a:rPr>
              <a:t>From Occupied America: A History of Chicanos by Rodolfo Acuna</a:t>
            </a:r>
          </a:p>
        </p:txBody>
      </p:sp>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9" name="Shape 229"/>
        <p:cNvGrpSpPr/>
        <p:nvPr/>
      </p:nvGrpSpPr>
      <p:grpSpPr>
        <a:xfrm>
          <a:off x="0" y="0"/>
          <a:ext cx="0" cy="0"/>
          <a:chOff x="0" y="0"/>
          <a:chExt cx="0" cy="0"/>
        </a:xfrm>
      </p:grpSpPr>
      <p:sp>
        <p:nvSpPr>
          <p:cNvPr id="230" name="Shape 230"/>
          <p:cNvSpPr txBox="1"/>
          <p:nvPr>
            <p:ph type="title"/>
          </p:nvPr>
        </p:nvSpPr>
        <p:spPr>
          <a:xfrm>
            <a:off x="685800" y="66675"/>
            <a:ext cx="7770812" cy="1371599"/>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5000" u="none" cap="none" strike="noStrike">
                <a:solidFill>
                  <a:schemeClr val="dk2"/>
                </a:solidFill>
                <a:latin typeface="Lustria"/>
                <a:ea typeface="Lustria"/>
                <a:cs typeface="Lustria"/>
                <a:sym typeface="Lustria"/>
              </a:rPr>
              <a:t>Luis Valdez</a:t>
            </a:r>
          </a:p>
        </p:txBody>
      </p:sp>
      <p:sp>
        <p:nvSpPr>
          <p:cNvPr id="231" name="Shape 231"/>
          <p:cNvSpPr txBox="1"/>
          <p:nvPr>
            <p:ph idx="1" type="body"/>
          </p:nvPr>
        </p:nvSpPr>
        <p:spPr>
          <a:xfrm>
            <a:off x="685800" y="1752600"/>
            <a:ext cx="4267199" cy="4648199"/>
          </a:xfrm>
          <a:prstGeom prst="rect">
            <a:avLst/>
          </a:prstGeom>
          <a:noFill/>
          <a:ln>
            <a:noFill/>
          </a:ln>
        </p:spPr>
        <p:txBody>
          <a:bodyPr anchorCtr="0" anchor="t" bIns="45700" lIns="91425" rIns="91425" tIns="45700">
            <a:noAutofit/>
          </a:bodyPr>
          <a:lstStyle/>
          <a:p>
            <a:pPr indent="-457200" lvl="0" marL="457200" marR="0" rtl="0" algn="l">
              <a:lnSpc>
                <a:spcPct val="100000"/>
              </a:lnSpc>
              <a:spcBef>
                <a:spcPts val="0"/>
              </a:spcBef>
              <a:spcAft>
                <a:spcPts val="0"/>
              </a:spcAft>
              <a:buClr>
                <a:srgbClr val="8E887C"/>
              </a:buClr>
              <a:buSzPct val="100000"/>
              <a:buFont typeface="Noto Sans Symbols"/>
              <a:buChar char="❧"/>
            </a:pPr>
            <a:r>
              <a:rPr b="0" baseline="0" i="0" lang="en-US" sz="2200" u="none" cap="none" strike="noStrike">
                <a:solidFill>
                  <a:schemeClr val="dk2"/>
                </a:solidFill>
                <a:latin typeface="Lustria"/>
                <a:ea typeface="Lustria"/>
                <a:cs typeface="Lustria"/>
                <a:sym typeface="Lustria"/>
              </a:rPr>
              <a:t>A playwright, actor, and director born in Delano, California in 1940. He has used theater as a vehicle for political activism and making pointed social statements through his art.</a:t>
            </a:r>
          </a:p>
          <a:p>
            <a:pPr indent="-457200" lvl="0" marL="457200" marR="0" rtl="0" algn="l">
              <a:lnSpc>
                <a:spcPct val="100000"/>
              </a:lnSpc>
              <a:spcBef>
                <a:spcPts val="2000"/>
              </a:spcBef>
              <a:spcAft>
                <a:spcPts val="0"/>
              </a:spcAft>
              <a:buClr>
                <a:srgbClr val="8E887C"/>
              </a:buClr>
              <a:buSzPct val="100000"/>
              <a:buFont typeface="Noto Sans Symbols"/>
              <a:buChar char="❧"/>
            </a:pPr>
            <a:r>
              <a:rPr b="0" baseline="0" i="0" lang="en-US" sz="2200" u="none" cap="none" strike="noStrike">
                <a:solidFill>
                  <a:schemeClr val="dk2"/>
                </a:solidFill>
                <a:latin typeface="Lustria"/>
                <a:ea typeface="Lustria"/>
                <a:cs typeface="Lustria"/>
                <a:sym typeface="Lustria"/>
              </a:rPr>
              <a:t>Founder of </a:t>
            </a:r>
            <a:r>
              <a:rPr b="0" baseline="0" i="1" lang="en-US" sz="2200" u="none" cap="none" strike="noStrike">
                <a:solidFill>
                  <a:schemeClr val="dk2"/>
                </a:solidFill>
                <a:latin typeface="Lustria"/>
                <a:ea typeface="Lustria"/>
                <a:cs typeface="Lustria"/>
                <a:sym typeface="Lustria"/>
              </a:rPr>
              <a:t>El Teatro Campesino </a:t>
            </a:r>
            <a:r>
              <a:rPr b="0" baseline="0" i="0" lang="en-US" sz="2200" u="none" cap="none" strike="noStrike">
                <a:solidFill>
                  <a:schemeClr val="dk2"/>
                </a:solidFill>
                <a:latin typeface="Lustria"/>
                <a:ea typeface="Lustria"/>
                <a:cs typeface="Lustria"/>
                <a:sym typeface="Lustria"/>
              </a:rPr>
              <a:t>who also wrote Zoo Suit in 1977 and produced </a:t>
            </a:r>
            <a:r>
              <a:rPr b="0" baseline="0" i="1" lang="en-US" sz="2200" u="none" cap="none" strike="noStrike">
                <a:solidFill>
                  <a:schemeClr val="dk2"/>
                </a:solidFill>
                <a:latin typeface="Lustria"/>
                <a:ea typeface="Lustria"/>
                <a:cs typeface="Lustria"/>
                <a:sym typeface="Lustria"/>
              </a:rPr>
              <a:t>La Bamba</a:t>
            </a:r>
            <a:r>
              <a:rPr b="0" baseline="0" i="0" lang="en-US" sz="2200" u="none" cap="none" strike="noStrike">
                <a:solidFill>
                  <a:schemeClr val="dk2"/>
                </a:solidFill>
                <a:latin typeface="Lustria"/>
                <a:ea typeface="Lustria"/>
                <a:cs typeface="Lustria"/>
                <a:sym typeface="Lustria"/>
              </a:rPr>
              <a:t> in 1987.</a:t>
            </a:r>
          </a:p>
          <a:p>
            <a:pPr indent="0" lvl="0" marL="0" marR="0" rtl="0" algn="l">
              <a:spcBef>
                <a:spcPts val="0"/>
              </a:spcBef>
              <a:buNone/>
            </a:pPr>
            <a:r>
              <a:t/>
            </a:r>
            <a:endParaRPr b="0" baseline="0" i="0" sz="2200" u="none" cap="none" strike="noStrike">
              <a:solidFill>
                <a:schemeClr val="dk2"/>
              </a:solidFill>
              <a:latin typeface="Lustria"/>
              <a:ea typeface="Lustria"/>
              <a:cs typeface="Lustria"/>
              <a:sym typeface="Lustria"/>
            </a:endParaRPr>
          </a:p>
        </p:txBody>
      </p:sp>
      <p:pic>
        <p:nvPicPr>
          <p:cNvPr id="232" name="Shape 232"/>
          <p:cNvPicPr preferRelativeResize="0"/>
          <p:nvPr>
            <p:ph idx="2" type="body"/>
          </p:nvPr>
        </p:nvPicPr>
        <p:blipFill rotWithShape="1">
          <a:blip r:embed="rId3">
            <a:alphaModFix/>
          </a:blip>
          <a:srcRect b="0" l="0" r="0" t="0"/>
          <a:stretch/>
        </p:blipFill>
        <p:spPr>
          <a:xfrm>
            <a:off x="5172075" y="2317750"/>
            <a:ext cx="2914649" cy="3441700"/>
          </a:xfrm>
          <a:prstGeom prst="rect">
            <a:avLst/>
          </a:prstGeom>
          <a:noFill/>
          <a:ln>
            <a:noFill/>
          </a:ln>
        </p:spPr>
      </p:pic>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6" name="Shape 236"/>
        <p:cNvGrpSpPr/>
        <p:nvPr/>
      </p:nvGrpSpPr>
      <p:grpSpPr>
        <a:xfrm>
          <a:off x="0" y="0"/>
          <a:ext cx="0" cy="0"/>
          <a:chOff x="0" y="0"/>
          <a:chExt cx="0" cy="0"/>
        </a:xfrm>
      </p:grpSpPr>
      <p:sp>
        <p:nvSpPr>
          <p:cNvPr id="237" name="Shape 237"/>
          <p:cNvSpPr txBox="1"/>
          <p:nvPr>
            <p:ph type="title"/>
          </p:nvPr>
        </p:nvSpPr>
        <p:spPr>
          <a:xfrm>
            <a:off x="685800" y="66675"/>
            <a:ext cx="7770812" cy="1371599"/>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5000" u="none" cap="none" strike="noStrike">
                <a:solidFill>
                  <a:schemeClr val="dk2"/>
                </a:solidFill>
                <a:latin typeface="Lustria"/>
                <a:ea typeface="Lustria"/>
                <a:cs typeface="Lustria"/>
                <a:sym typeface="Lustria"/>
              </a:rPr>
              <a:t>Luis Valdez</a:t>
            </a:r>
          </a:p>
        </p:txBody>
      </p:sp>
      <p:sp>
        <p:nvSpPr>
          <p:cNvPr id="238" name="Shape 238"/>
          <p:cNvSpPr txBox="1"/>
          <p:nvPr>
            <p:ph idx="1" type="body"/>
          </p:nvPr>
        </p:nvSpPr>
        <p:spPr>
          <a:xfrm>
            <a:off x="685800" y="1981200"/>
            <a:ext cx="7770812" cy="3886200"/>
          </a:xfrm>
          <a:prstGeom prst="rect">
            <a:avLst/>
          </a:prstGeom>
          <a:noFill/>
          <a:ln>
            <a:noFill/>
          </a:ln>
        </p:spPr>
        <p:txBody>
          <a:bodyPr anchorCtr="0" anchor="t" bIns="45700" lIns="91425" rIns="91425" tIns="45700">
            <a:noAutofit/>
          </a:bodyPr>
          <a:lstStyle/>
          <a:p>
            <a:pPr indent="-457200" lvl="0" marL="457200" marR="0" rtl="0" algn="l">
              <a:lnSpc>
                <a:spcPct val="100000"/>
              </a:lnSpc>
              <a:spcBef>
                <a:spcPts val="0"/>
              </a:spcBef>
              <a:spcAft>
                <a:spcPts val="0"/>
              </a:spcAft>
              <a:buClr>
                <a:srgbClr val="8E887C"/>
              </a:buClr>
              <a:buSzPct val="100000"/>
              <a:buFont typeface="Noto Sans Symbols"/>
              <a:buChar char="❧"/>
            </a:pPr>
            <a:r>
              <a:rPr b="0" baseline="0" i="0" lang="en-US" sz="2400" u="none" cap="none" strike="noStrike">
                <a:solidFill>
                  <a:schemeClr val="dk2"/>
                </a:solidFill>
                <a:latin typeface="Lustria"/>
                <a:ea typeface="Lustria"/>
                <a:cs typeface="Lustria"/>
                <a:sym typeface="Lustria"/>
              </a:rPr>
              <a:t>Valdez became increasingly involved in the Chicano movement as it gained strength throughout Southwest and California. He particularly championed the the cause of the underpaid, overworked migrant farm laborers. In 1965, he joined Cesar Chavez movement and formed the </a:t>
            </a:r>
            <a:r>
              <a:rPr b="0" baseline="0" i="1" lang="en-US" sz="2400" u="none" cap="none" strike="noStrike">
                <a:solidFill>
                  <a:schemeClr val="dk2"/>
                </a:solidFill>
                <a:latin typeface="Lustria"/>
                <a:ea typeface="Lustria"/>
                <a:cs typeface="Lustria"/>
                <a:sym typeface="Lustria"/>
              </a:rPr>
              <a:t>Teatro Campesino </a:t>
            </a:r>
            <a:r>
              <a:rPr b="0" baseline="0" i="0" lang="en-US" sz="2400" u="none" cap="none" strike="noStrike">
                <a:solidFill>
                  <a:schemeClr val="dk2"/>
                </a:solidFill>
                <a:latin typeface="Lustria"/>
                <a:ea typeface="Lustria"/>
                <a:cs typeface="Lustria"/>
                <a:sym typeface="Lustria"/>
              </a:rPr>
              <a:t>as a way to educate and spread the message of the farm worker. They would often perform one-act plays on the flatbed of trucks in open fields, community centers, and church halls.</a:t>
            </a:r>
          </a:p>
        </p:txBody>
      </p:sp>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4" name="Shape 254"/>
        <p:cNvGrpSpPr/>
        <p:nvPr/>
      </p:nvGrpSpPr>
      <p:grpSpPr>
        <a:xfrm>
          <a:off x="0" y="0"/>
          <a:ext cx="0" cy="0"/>
          <a:chOff x="0" y="0"/>
          <a:chExt cx="0" cy="0"/>
        </a:xfrm>
      </p:grpSpPr>
      <p:sp>
        <p:nvSpPr>
          <p:cNvPr id="255" name="Shape 255"/>
          <p:cNvSpPr txBox="1"/>
          <p:nvPr>
            <p:ph type="title"/>
          </p:nvPr>
        </p:nvSpPr>
        <p:spPr>
          <a:xfrm>
            <a:off x="685800" y="66675"/>
            <a:ext cx="7770812" cy="1371599"/>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5000" u="none" cap="none" strike="noStrike">
                <a:solidFill>
                  <a:schemeClr val="dk2"/>
                </a:solidFill>
                <a:latin typeface="Lustria"/>
                <a:ea typeface="Lustria"/>
                <a:cs typeface="Lustria"/>
                <a:sym typeface="Lustria"/>
              </a:rPr>
              <a:t>El Teatro Campesino</a:t>
            </a:r>
          </a:p>
        </p:txBody>
      </p:sp>
      <p:pic>
        <p:nvPicPr>
          <p:cNvPr id="256" name="Shape 256"/>
          <p:cNvPicPr preferRelativeResize="0"/>
          <p:nvPr/>
        </p:nvPicPr>
        <p:blipFill rotWithShape="1">
          <a:blip r:embed="rId3">
            <a:alphaModFix/>
          </a:blip>
          <a:srcRect b="0" l="0" r="0" t="0"/>
          <a:stretch/>
        </p:blipFill>
        <p:spPr>
          <a:xfrm>
            <a:off x="939800" y="1600200"/>
            <a:ext cx="7264399" cy="4737100"/>
          </a:xfrm>
          <a:prstGeom prst="rect">
            <a:avLst/>
          </a:prstGeom>
          <a:noFill/>
          <a:ln>
            <a:noFill/>
          </a:ln>
        </p:spPr>
      </p:pic>
    </p:spTree>
  </p:cSld>
  <p:clrMapOvr>
    <a:masterClrMapping/>
  </p:clrMapOvr>
  <p:transition spd="slow">
    <p:cut/>
  </p:transition>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0" name="Shape 260"/>
        <p:cNvGrpSpPr/>
        <p:nvPr/>
      </p:nvGrpSpPr>
      <p:grpSpPr>
        <a:xfrm>
          <a:off x="0" y="0"/>
          <a:ext cx="0" cy="0"/>
          <a:chOff x="0" y="0"/>
          <a:chExt cx="0" cy="0"/>
        </a:xfrm>
      </p:grpSpPr>
      <p:sp>
        <p:nvSpPr>
          <p:cNvPr id="261" name="Shape 261"/>
          <p:cNvSpPr txBox="1"/>
          <p:nvPr>
            <p:ph type="title"/>
          </p:nvPr>
        </p:nvSpPr>
        <p:spPr>
          <a:xfrm>
            <a:off x="685800" y="66675"/>
            <a:ext cx="7770812" cy="1371599"/>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5000" u="none" cap="none" strike="noStrike">
                <a:solidFill>
                  <a:schemeClr val="dk2"/>
                </a:solidFill>
                <a:latin typeface="Lustria"/>
                <a:ea typeface="Lustria"/>
                <a:cs typeface="Lustria"/>
                <a:sym typeface="Lustria"/>
              </a:rPr>
              <a:t>Mexican Worker</a:t>
            </a:r>
          </a:p>
        </p:txBody>
      </p:sp>
      <p:sp>
        <p:nvSpPr>
          <p:cNvPr id="262" name="Shape 262"/>
          <p:cNvSpPr txBox="1"/>
          <p:nvPr>
            <p:ph idx="1" type="body"/>
          </p:nvPr>
        </p:nvSpPr>
        <p:spPr>
          <a:xfrm>
            <a:off x="685800" y="2209800"/>
            <a:ext cx="3657600" cy="3657600"/>
          </a:xfrm>
          <a:prstGeom prst="rect">
            <a:avLst/>
          </a:prstGeom>
          <a:noFill/>
          <a:ln>
            <a:noFill/>
          </a:ln>
        </p:spPr>
        <p:txBody>
          <a:bodyPr anchorCtr="0" anchor="t" bIns="45700" lIns="91425" rIns="91425" tIns="45700">
            <a:noAutofit/>
          </a:bodyPr>
          <a:lstStyle/>
          <a:p>
            <a:pPr indent="-457200" lvl="0" marL="457200" marR="0" rtl="0" algn="l">
              <a:lnSpc>
                <a:spcPct val="100000"/>
              </a:lnSpc>
              <a:spcBef>
                <a:spcPts val="0"/>
              </a:spcBef>
              <a:spcAft>
                <a:spcPts val="0"/>
              </a:spcAft>
              <a:buClr>
                <a:srgbClr val="8E887C"/>
              </a:buClr>
              <a:buSzPct val="100000"/>
              <a:buFont typeface="Noto Sans Symbols"/>
              <a:buChar char="❧"/>
            </a:pPr>
            <a:r>
              <a:rPr b="0" baseline="0" i="0" lang="en-US" sz="2000" u="none" cap="none" strike="noStrike">
                <a:solidFill>
                  <a:schemeClr val="dk2"/>
                </a:solidFill>
                <a:latin typeface="Lustria"/>
                <a:ea typeface="Lustria"/>
                <a:cs typeface="Lustria"/>
                <a:sym typeface="Lustria"/>
              </a:rPr>
              <a:t>Eventhough the War raged on and many Mexicans joined the ranks of the armed forces, many still faced discrimination at home. In California, Mexicans numbered about 457,900 out of a total population of 6,907,387; Los Angeles had 315,000 Mexicans. </a:t>
            </a:r>
          </a:p>
        </p:txBody>
      </p:sp>
      <p:pic>
        <p:nvPicPr>
          <p:cNvPr id="263" name="Shape 263"/>
          <p:cNvPicPr preferRelativeResize="0"/>
          <p:nvPr>
            <p:ph idx="2" type="body"/>
          </p:nvPr>
        </p:nvPicPr>
        <p:blipFill rotWithShape="1">
          <a:blip r:embed="rId3">
            <a:alphaModFix/>
          </a:blip>
          <a:srcRect b="0" l="0" r="0" t="0"/>
          <a:stretch/>
        </p:blipFill>
        <p:spPr>
          <a:xfrm>
            <a:off x="4343400" y="2514600"/>
            <a:ext cx="3152775" cy="2660649"/>
          </a:xfrm>
          <a:prstGeom prst="rect">
            <a:avLst/>
          </a:prstGeom>
          <a:noFill/>
          <a:ln>
            <a:noFill/>
          </a:ln>
        </p:spPr>
      </p:pic>
    </p:spTree>
  </p:cSld>
  <p:clrMapOvr>
    <a:masterClrMapping/>
  </p:clrMapOvr>
  <p:transition spd="slow">
    <p:cut/>
  </p:transition>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1" name="Shape 281"/>
        <p:cNvGrpSpPr/>
        <p:nvPr/>
      </p:nvGrpSpPr>
      <p:grpSpPr>
        <a:xfrm>
          <a:off x="0" y="0"/>
          <a:ext cx="0" cy="0"/>
          <a:chOff x="0" y="0"/>
          <a:chExt cx="0" cy="0"/>
        </a:xfrm>
      </p:grpSpPr>
      <p:sp>
        <p:nvSpPr>
          <p:cNvPr id="282" name="Shape 282"/>
          <p:cNvSpPr txBox="1"/>
          <p:nvPr>
            <p:ph type="title"/>
          </p:nvPr>
        </p:nvSpPr>
        <p:spPr>
          <a:xfrm>
            <a:off x="685800" y="3738562"/>
            <a:ext cx="7770812" cy="1049337"/>
          </a:xfrm>
          <a:prstGeom prst="rect">
            <a:avLst/>
          </a:prstGeom>
          <a:noFill/>
          <a:ln>
            <a:noFill/>
          </a:ln>
        </p:spPr>
        <p:txBody>
          <a:bodyPr anchorCtr="0" anchor="b"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3800" u="none" cap="none" strike="noStrike">
                <a:solidFill>
                  <a:schemeClr val="dk2"/>
                </a:solidFill>
                <a:latin typeface="Lustria"/>
                <a:ea typeface="Lustria"/>
                <a:cs typeface="Lustria"/>
                <a:sym typeface="Lustria"/>
              </a:rPr>
              <a:t>Mexicans in Los Angeles</a:t>
            </a:r>
          </a:p>
        </p:txBody>
      </p:sp>
      <p:sp>
        <p:nvSpPr>
          <p:cNvPr id="283" name="Shape 283"/>
          <p:cNvSpPr txBox="1"/>
          <p:nvPr>
            <p:ph idx="1" type="body"/>
          </p:nvPr>
        </p:nvSpPr>
        <p:spPr>
          <a:xfrm>
            <a:off x="685800" y="4953000"/>
            <a:ext cx="7770812" cy="1371599"/>
          </a:xfrm>
          <a:prstGeom prst="rect">
            <a:avLst/>
          </a:prstGeom>
          <a:noFill/>
          <a:ln>
            <a:noFill/>
          </a:ln>
        </p:spPr>
        <p:txBody>
          <a:bodyPr anchorCtr="0" anchor="t" bIns="45700" lIns="91425" rIns="91425" tIns="45700">
            <a:noAutofit/>
          </a:bodyPr>
          <a:lstStyle/>
          <a:p>
            <a:pPr indent="0" lvl="0" marL="0" marR="0" rtl="0" algn="ctr">
              <a:lnSpc>
                <a:spcPct val="90000"/>
              </a:lnSpc>
              <a:spcBef>
                <a:spcPts val="0"/>
              </a:spcBef>
              <a:spcAft>
                <a:spcPts val="0"/>
              </a:spcAft>
              <a:buClr>
                <a:srgbClr val="8E887C"/>
              </a:buClr>
              <a:buSzPct val="25000"/>
              <a:buFont typeface="Noto Sans Symbols"/>
              <a:buNone/>
            </a:pPr>
            <a:r>
              <a:rPr b="0" baseline="0" i="0" lang="en-US" sz="1700" u="none" cap="none" strike="noStrike">
                <a:solidFill>
                  <a:schemeClr val="dk2"/>
                </a:solidFill>
                <a:latin typeface="Lustria"/>
                <a:ea typeface="Lustria"/>
                <a:cs typeface="Lustria"/>
                <a:sym typeface="Lustria"/>
              </a:rPr>
              <a:t>As of the summer of 1942, only 5,000 Mexicans worked in the basic industries of that city. Further, Los Angeles County employed about 16,000 workers, only 400 of whom were Mexican. The war had certainly not broken down racial barriers. The same account reported that the Los Angeles Police Department employed 22 Mexican American officers out of a force of 2,547 (Acuna 2007:208)</a:t>
            </a:r>
          </a:p>
        </p:txBody>
      </p:sp>
      <p:pic>
        <p:nvPicPr>
          <p:cNvPr id="284" name="Shape 284"/>
          <p:cNvPicPr preferRelativeResize="0"/>
          <p:nvPr>
            <p:ph idx="2" type="body"/>
          </p:nvPr>
        </p:nvPicPr>
        <p:blipFill rotWithShape="1">
          <a:blip r:embed="rId3">
            <a:alphaModFix/>
          </a:blip>
          <a:srcRect b="0" l="834" r="833" t="0"/>
          <a:stretch/>
        </p:blipFill>
        <p:spPr>
          <a:xfrm>
            <a:off x="2286000" y="457200"/>
            <a:ext cx="4572000" cy="3173411"/>
          </a:xfrm>
          <a:prstGeom prst="rect">
            <a:avLst/>
          </a:prstGeom>
          <a:noFill/>
          <a:ln cap="flat" cmpd="sng" w="101600">
            <a:solidFill>
              <a:schemeClr val="dk1"/>
            </a:solidFill>
            <a:prstDash val="solid"/>
            <a:miter/>
            <a:headEnd len="med" w="med" type="none"/>
            <a:tailEnd len="med" w="med" type="none"/>
          </a:ln>
        </p:spPr>
      </p:pic>
    </p:spTree>
  </p:cSld>
  <p:clrMapOvr>
    <a:masterClrMapping/>
  </p:clrMapOvr>
  <p:transition spd="slow">
    <p:cut/>
  </p:transition>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8" name="Shape 288"/>
        <p:cNvGrpSpPr/>
        <p:nvPr/>
      </p:nvGrpSpPr>
      <p:grpSpPr>
        <a:xfrm>
          <a:off x="0" y="0"/>
          <a:ext cx="0" cy="0"/>
          <a:chOff x="0" y="0"/>
          <a:chExt cx="0" cy="0"/>
        </a:xfrm>
      </p:grpSpPr>
      <p:sp>
        <p:nvSpPr>
          <p:cNvPr id="289" name="Shape 289"/>
          <p:cNvSpPr txBox="1"/>
          <p:nvPr>
            <p:ph type="title"/>
          </p:nvPr>
        </p:nvSpPr>
        <p:spPr>
          <a:xfrm>
            <a:off x="685800" y="66675"/>
            <a:ext cx="7770812" cy="1371599"/>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5000" u="none" cap="none" strike="noStrike">
                <a:solidFill>
                  <a:schemeClr val="dk2"/>
                </a:solidFill>
                <a:latin typeface="Lustria"/>
                <a:ea typeface="Lustria"/>
                <a:cs typeface="Lustria"/>
                <a:sym typeface="Lustria"/>
              </a:rPr>
              <a:t>The Bracero Program</a:t>
            </a:r>
          </a:p>
        </p:txBody>
      </p:sp>
      <p:sp>
        <p:nvSpPr>
          <p:cNvPr id="290" name="Shape 290"/>
          <p:cNvSpPr txBox="1"/>
          <p:nvPr>
            <p:ph idx="1" type="body"/>
          </p:nvPr>
        </p:nvSpPr>
        <p:spPr>
          <a:xfrm>
            <a:off x="685800" y="2209800"/>
            <a:ext cx="7770812" cy="3657600"/>
          </a:xfrm>
          <a:prstGeom prst="rect">
            <a:avLst/>
          </a:prstGeom>
          <a:noFill/>
          <a:ln>
            <a:noFill/>
          </a:ln>
        </p:spPr>
        <p:txBody>
          <a:bodyPr anchorCtr="0" anchor="t" bIns="45700" lIns="91425" rIns="91425" tIns="45700">
            <a:noAutofit/>
          </a:bodyPr>
          <a:lstStyle/>
          <a:p>
            <a:pPr indent="-457200" lvl="0" marL="457200" marR="0" rtl="0" algn="l">
              <a:lnSpc>
                <a:spcPct val="100000"/>
              </a:lnSpc>
              <a:spcBef>
                <a:spcPts val="0"/>
              </a:spcBef>
              <a:spcAft>
                <a:spcPts val="0"/>
              </a:spcAft>
              <a:buClr>
                <a:srgbClr val="8E887C"/>
              </a:buClr>
              <a:buSzPct val="100000"/>
              <a:buFont typeface="Noto Sans Symbols"/>
              <a:buChar char="❧"/>
            </a:pPr>
            <a:r>
              <a:rPr b="0" baseline="0" i="0" lang="en-US" sz="2400" u="none" cap="none" strike="noStrike">
                <a:solidFill>
                  <a:schemeClr val="dk2"/>
                </a:solidFill>
                <a:latin typeface="Lustria"/>
                <a:ea typeface="Lustria"/>
                <a:cs typeface="Lustria"/>
                <a:sym typeface="Lustria"/>
              </a:rPr>
              <a:t>1942- </a:t>
            </a:r>
            <a:r>
              <a:rPr b="1" baseline="0" i="0" lang="en-US" sz="2400" u="none" cap="none" strike="noStrike">
                <a:solidFill>
                  <a:schemeClr val="dk2"/>
                </a:solidFill>
                <a:latin typeface="Lustria"/>
                <a:ea typeface="Lustria"/>
                <a:cs typeface="Lustria"/>
                <a:sym typeface="Lustria"/>
              </a:rPr>
              <a:t>The Emergency Labor Program </a:t>
            </a:r>
            <a:r>
              <a:rPr b="0" baseline="0" i="0" lang="en-US" sz="2400" u="none" cap="none" strike="noStrike">
                <a:solidFill>
                  <a:schemeClr val="dk2"/>
                </a:solidFill>
                <a:latin typeface="Lustria"/>
                <a:ea typeface="Lustria"/>
                <a:cs typeface="Lustria"/>
                <a:sym typeface="Lustria"/>
              </a:rPr>
              <a:t>was established between US and Mexico. The contract stipulated that Mexican workers would not displace domestic workers, exempted </a:t>
            </a:r>
            <a:r>
              <a:rPr b="0" baseline="0" i="1" lang="en-US" sz="2400" u="none" cap="none" strike="noStrike">
                <a:solidFill>
                  <a:schemeClr val="dk2"/>
                </a:solidFill>
                <a:latin typeface="Lustria"/>
                <a:ea typeface="Lustria"/>
                <a:cs typeface="Lustria"/>
                <a:sym typeface="Lustria"/>
              </a:rPr>
              <a:t>braceros</a:t>
            </a:r>
            <a:r>
              <a:rPr b="0" baseline="0" i="0" lang="en-US" sz="2400" u="none" cap="none" strike="noStrike">
                <a:solidFill>
                  <a:schemeClr val="dk2"/>
                </a:solidFill>
                <a:latin typeface="Lustria"/>
                <a:ea typeface="Lustria"/>
                <a:cs typeface="Lustria"/>
                <a:sym typeface="Lustria"/>
              </a:rPr>
              <a:t> from military service, and obligated the US government to prevent discrimination against these Mexican workers. The contract also regulated transportation, housing, and wages of the </a:t>
            </a:r>
            <a:r>
              <a:rPr b="0" baseline="0" i="1" lang="en-US" sz="2400" u="none" cap="none" strike="noStrike">
                <a:solidFill>
                  <a:schemeClr val="dk2"/>
                </a:solidFill>
                <a:latin typeface="Lustria"/>
                <a:ea typeface="Lustria"/>
                <a:cs typeface="Lustria"/>
                <a:sym typeface="Lustria"/>
              </a:rPr>
              <a:t>braceros</a:t>
            </a:r>
            <a:r>
              <a:rPr b="0" baseline="0" i="0" lang="en-US" sz="2400" u="none" cap="none" strike="noStrike">
                <a:solidFill>
                  <a:schemeClr val="dk2"/>
                </a:solidFill>
                <a:latin typeface="Lustria"/>
                <a:ea typeface="Lustria"/>
                <a:cs typeface="Lustria"/>
                <a:sym typeface="Lustria"/>
              </a:rPr>
              <a:t>. </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3" name="Shape 63"/>
        <p:cNvGrpSpPr/>
        <p:nvPr/>
      </p:nvGrpSpPr>
      <p:grpSpPr>
        <a:xfrm>
          <a:off x="0" y="0"/>
          <a:ext cx="0" cy="0"/>
          <a:chOff x="0" y="0"/>
          <a:chExt cx="0" cy="0"/>
        </a:xfrm>
      </p:grpSpPr>
      <p:sp>
        <p:nvSpPr>
          <p:cNvPr id="64" name="Shape 64"/>
          <p:cNvSpPr txBox="1"/>
          <p:nvPr>
            <p:ph type="title"/>
          </p:nvPr>
        </p:nvSpPr>
        <p:spPr>
          <a:xfrm>
            <a:off x="685800" y="66675"/>
            <a:ext cx="7770812" cy="1371599"/>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5000" u="none" cap="none" strike="noStrike">
                <a:solidFill>
                  <a:schemeClr val="dk2"/>
                </a:solidFill>
                <a:latin typeface="Lustria"/>
                <a:ea typeface="Lustria"/>
                <a:cs typeface="Lustria"/>
                <a:sym typeface="Lustria"/>
              </a:rPr>
              <a:t>Latinos in WWII</a:t>
            </a:r>
          </a:p>
        </p:txBody>
      </p:sp>
      <p:sp>
        <p:nvSpPr>
          <p:cNvPr id="65" name="Shape 65"/>
          <p:cNvSpPr txBox="1"/>
          <p:nvPr>
            <p:ph idx="1" type="body"/>
          </p:nvPr>
        </p:nvSpPr>
        <p:spPr>
          <a:xfrm>
            <a:off x="685800" y="2209800"/>
            <a:ext cx="3657600" cy="3657600"/>
          </a:xfrm>
          <a:prstGeom prst="rect">
            <a:avLst/>
          </a:prstGeom>
          <a:noFill/>
          <a:ln>
            <a:noFill/>
          </a:ln>
        </p:spPr>
        <p:txBody>
          <a:bodyPr anchorCtr="0" anchor="t" bIns="45700" lIns="91425" rIns="91425" tIns="45700">
            <a:noAutofit/>
          </a:bodyPr>
          <a:lstStyle/>
          <a:p>
            <a:pPr indent="-457200" lvl="0" marL="457200" marR="0" rtl="0" algn="l">
              <a:lnSpc>
                <a:spcPct val="90000"/>
              </a:lnSpc>
              <a:spcBef>
                <a:spcPts val="0"/>
              </a:spcBef>
              <a:spcAft>
                <a:spcPts val="0"/>
              </a:spcAft>
              <a:buClr>
                <a:srgbClr val="8E887C"/>
              </a:buClr>
              <a:buSzPct val="100000"/>
              <a:buFont typeface="Noto Sans Symbols"/>
              <a:buChar char="❧"/>
            </a:pPr>
            <a:r>
              <a:rPr b="0" baseline="0" i="0" lang="en-US" sz="2200" u="none" cap="none" strike="noStrike">
                <a:solidFill>
                  <a:schemeClr val="dk2"/>
                </a:solidFill>
                <a:latin typeface="Lustria"/>
                <a:ea typeface="Lustria"/>
                <a:cs typeface="Lustria"/>
                <a:sym typeface="Lustria"/>
              </a:rPr>
              <a:t>About 500,000 Mexican Americans served in the War. </a:t>
            </a:r>
          </a:p>
          <a:p>
            <a:pPr indent="-457200" lvl="0" marL="457200" marR="0" rtl="0" algn="l">
              <a:lnSpc>
                <a:spcPct val="90000"/>
              </a:lnSpc>
              <a:spcBef>
                <a:spcPts val="2000"/>
              </a:spcBef>
              <a:spcAft>
                <a:spcPts val="0"/>
              </a:spcAft>
              <a:buClr>
                <a:srgbClr val="8E887C"/>
              </a:buClr>
              <a:buSzPct val="100000"/>
              <a:buFont typeface="Noto Sans Symbols"/>
              <a:buChar char="❧"/>
            </a:pPr>
            <a:r>
              <a:rPr b="0" baseline="0" i="0" lang="en-US" sz="2200" u="none" cap="none" strike="noStrike">
                <a:solidFill>
                  <a:schemeClr val="dk2"/>
                </a:solidFill>
                <a:latin typeface="Lustria"/>
                <a:ea typeface="Lustria"/>
                <a:cs typeface="Lustria"/>
                <a:sym typeface="Lustria"/>
              </a:rPr>
              <a:t>In Los Angeles, Mexicans composed an estimated 1/10</a:t>
            </a:r>
            <a:r>
              <a:rPr b="0" baseline="30000" i="0" lang="en-US" sz="2200" u="none" cap="none" strike="noStrike">
                <a:solidFill>
                  <a:schemeClr val="dk2"/>
                </a:solidFill>
                <a:latin typeface="Lustria"/>
                <a:ea typeface="Lustria"/>
                <a:cs typeface="Lustria"/>
                <a:sym typeface="Lustria"/>
              </a:rPr>
              <a:t>th</a:t>
            </a:r>
            <a:r>
              <a:rPr b="0" baseline="0" i="0" lang="en-US" sz="2200" u="none" cap="none" strike="noStrike">
                <a:solidFill>
                  <a:schemeClr val="dk2"/>
                </a:solidFill>
                <a:latin typeface="Lustria"/>
                <a:ea typeface="Lustria"/>
                <a:cs typeface="Lustria"/>
                <a:sym typeface="Lustria"/>
              </a:rPr>
              <a:t> of the population, yet accounted for 1/5</a:t>
            </a:r>
            <a:r>
              <a:rPr b="0" baseline="30000" i="0" lang="en-US" sz="2200" u="none" cap="none" strike="noStrike">
                <a:solidFill>
                  <a:schemeClr val="dk2"/>
                </a:solidFill>
                <a:latin typeface="Lustria"/>
                <a:ea typeface="Lustria"/>
                <a:cs typeface="Lustria"/>
                <a:sym typeface="Lustria"/>
              </a:rPr>
              <a:t>th</a:t>
            </a:r>
            <a:r>
              <a:rPr b="0" baseline="0" i="0" lang="en-US" sz="2200" u="none" cap="none" strike="noStrike">
                <a:solidFill>
                  <a:schemeClr val="dk2"/>
                </a:solidFill>
                <a:latin typeface="Lustria"/>
                <a:ea typeface="Lustria"/>
                <a:cs typeface="Lustria"/>
                <a:sym typeface="Lustria"/>
              </a:rPr>
              <a:t> of the war casualties (Acuna, 2007:198).</a:t>
            </a:r>
          </a:p>
        </p:txBody>
      </p:sp>
      <p:pic>
        <p:nvPicPr>
          <p:cNvPr id="66" name="Shape 66"/>
          <p:cNvPicPr preferRelativeResize="0"/>
          <p:nvPr>
            <p:ph idx="2" type="body"/>
          </p:nvPr>
        </p:nvPicPr>
        <p:blipFill rotWithShape="1">
          <a:blip r:embed="rId3">
            <a:alphaModFix/>
          </a:blip>
          <a:srcRect b="0" l="0" r="0" t="0"/>
          <a:stretch/>
        </p:blipFill>
        <p:spPr>
          <a:xfrm>
            <a:off x="4411662" y="2590800"/>
            <a:ext cx="4046537" cy="2641600"/>
          </a:xfrm>
          <a:prstGeom prst="rect">
            <a:avLst/>
          </a:prstGeom>
          <a:noFill/>
          <a:ln>
            <a:noFill/>
          </a:ln>
        </p:spPr>
      </p:pic>
    </p:spTree>
  </p:cSld>
  <p:clrMapOvr>
    <a:masterClrMapping/>
  </p:clrMapOvr>
  <p:transition spd="slow">
    <p:cut/>
  </p:transition>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4" name="Shape 294"/>
        <p:cNvGrpSpPr/>
        <p:nvPr/>
      </p:nvGrpSpPr>
      <p:grpSpPr>
        <a:xfrm>
          <a:off x="0" y="0"/>
          <a:ext cx="0" cy="0"/>
          <a:chOff x="0" y="0"/>
          <a:chExt cx="0" cy="0"/>
        </a:xfrm>
      </p:grpSpPr>
      <p:sp>
        <p:nvSpPr>
          <p:cNvPr id="295" name="Shape 295"/>
          <p:cNvSpPr txBox="1"/>
          <p:nvPr>
            <p:ph type="title"/>
          </p:nvPr>
        </p:nvSpPr>
        <p:spPr>
          <a:xfrm>
            <a:off x="4799012" y="914400"/>
            <a:ext cx="3657600" cy="1162049"/>
          </a:xfrm>
          <a:prstGeom prst="rect">
            <a:avLst/>
          </a:prstGeom>
          <a:noFill/>
          <a:ln>
            <a:noFill/>
          </a:ln>
        </p:spPr>
        <p:txBody>
          <a:bodyPr anchorCtr="0" anchor="b"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3800" u="none" cap="none" strike="noStrike">
                <a:solidFill>
                  <a:schemeClr val="dk2"/>
                </a:solidFill>
                <a:latin typeface="Lustria"/>
                <a:ea typeface="Lustria"/>
                <a:cs typeface="Lustria"/>
                <a:sym typeface="Lustria"/>
              </a:rPr>
              <a:t>The Bracero Program</a:t>
            </a:r>
          </a:p>
        </p:txBody>
      </p:sp>
      <p:pic>
        <p:nvPicPr>
          <p:cNvPr id="296" name="Shape 296"/>
          <p:cNvPicPr preferRelativeResize="0"/>
          <p:nvPr>
            <p:ph idx="1" type="body"/>
          </p:nvPr>
        </p:nvPicPr>
        <p:blipFill rotWithShape="1">
          <a:blip r:embed="rId3">
            <a:alphaModFix/>
          </a:blip>
          <a:srcRect b="0" l="22810" r="22810" t="0"/>
          <a:stretch/>
        </p:blipFill>
        <p:spPr>
          <a:xfrm>
            <a:off x="658812" y="457200"/>
            <a:ext cx="3657600" cy="5413375"/>
          </a:xfrm>
          <a:prstGeom prst="rect">
            <a:avLst/>
          </a:prstGeom>
          <a:noFill/>
          <a:ln cap="flat" cmpd="sng" w="101600">
            <a:solidFill>
              <a:schemeClr val="dk1"/>
            </a:solidFill>
            <a:prstDash val="solid"/>
            <a:miter/>
            <a:headEnd len="med" w="med" type="none"/>
            <a:tailEnd len="med" w="med" type="none"/>
          </a:ln>
        </p:spPr>
      </p:pic>
      <p:sp>
        <p:nvSpPr>
          <p:cNvPr id="297" name="Shape 297"/>
          <p:cNvSpPr txBox="1"/>
          <p:nvPr>
            <p:ph idx="2" type="body"/>
          </p:nvPr>
        </p:nvSpPr>
        <p:spPr>
          <a:xfrm>
            <a:off x="4799012" y="2362200"/>
            <a:ext cx="3657600" cy="3809999"/>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8E887C"/>
              </a:buClr>
              <a:buSzPct val="25000"/>
              <a:buFont typeface="Noto Sans Symbols"/>
              <a:buNone/>
            </a:pPr>
            <a:r>
              <a:rPr b="0" baseline="0" i="0" lang="en-US" sz="1900" u="none" cap="none" strike="noStrike">
                <a:solidFill>
                  <a:schemeClr val="dk2"/>
                </a:solidFill>
                <a:latin typeface="Lustria"/>
                <a:ea typeface="Lustria"/>
                <a:cs typeface="Lustria"/>
                <a:sym typeface="Lustria"/>
              </a:rPr>
              <a:t>Under this agreement, over 300,000 </a:t>
            </a:r>
            <a:r>
              <a:rPr b="0" baseline="0" i="1" lang="en-US" sz="1900" u="none" cap="none" strike="noStrike">
                <a:solidFill>
                  <a:schemeClr val="dk2"/>
                </a:solidFill>
                <a:latin typeface="Lustria"/>
                <a:ea typeface="Lustria"/>
                <a:cs typeface="Lustria"/>
                <a:sym typeface="Lustria"/>
              </a:rPr>
              <a:t>braceros </a:t>
            </a:r>
            <a:r>
              <a:rPr b="0" baseline="0" i="0" lang="en-US" sz="1900" u="none" cap="none" strike="noStrike">
                <a:solidFill>
                  <a:schemeClr val="dk2"/>
                </a:solidFill>
                <a:latin typeface="Lustria"/>
                <a:ea typeface="Lustria"/>
                <a:cs typeface="Lustria"/>
                <a:sym typeface="Lustria"/>
              </a:rPr>
              <a:t>were imported into the US from 1942 and 1947. </a:t>
            </a:r>
          </a:p>
          <a:p>
            <a:pPr indent="0" lvl="0" marL="0" marR="0" rtl="0" algn="l">
              <a:lnSpc>
                <a:spcPct val="100000"/>
              </a:lnSpc>
              <a:spcBef>
                <a:spcPts val="2000"/>
              </a:spcBef>
              <a:spcAft>
                <a:spcPts val="0"/>
              </a:spcAft>
              <a:buClr>
                <a:srgbClr val="8E887C"/>
              </a:buClr>
              <a:buSzPct val="25000"/>
              <a:buFont typeface="Noto Sans Symbols"/>
              <a:buNone/>
            </a:pPr>
            <a:r>
              <a:rPr b="0" baseline="0" i="0" lang="en-US" sz="1900" u="none" cap="none" strike="noStrike">
                <a:solidFill>
                  <a:schemeClr val="dk2"/>
                </a:solidFill>
                <a:latin typeface="Lustria"/>
                <a:ea typeface="Lustria"/>
                <a:cs typeface="Lustria"/>
                <a:sym typeface="Lustria"/>
              </a:rPr>
              <a:t>Not all </a:t>
            </a:r>
            <a:r>
              <a:rPr b="0" baseline="0" i="1" lang="en-US" sz="1900" u="none" cap="none" strike="noStrike">
                <a:solidFill>
                  <a:schemeClr val="dk2"/>
                </a:solidFill>
                <a:latin typeface="Lustria"/>
                <a:ea typeface="Lustria"/>
                <a:cs typeface="Lustria"/>
                <a:sym typeface="Lustria"/>
              </a:rPr>
              <a:t>braceros</a:t>
            </a:r>
            <a:r>
              <a:rPr b="0" baseline="0" i="0" lang="en-US" sz="1900" u="none" cap="none" strike="noStrike">
                <a:solidFill>
                  <a:schemeClr val="dk2"/>
                </a:solidFill>
                <a:latin typeface="Lustria"/>
                <a:ea typeface="Lustria"/>
                <a:cs typeface="Lustria"/>
                <a:sym typeface="Lustria"/>
              </a:rPr>
              <a:t> worked on farms; by August 1945, 67,704 </a:t>
            </a:r>
            <a:r>
              <a:rPr b="0" baseline="0" i="1" lang="en-US" sz="1900" u="none" cap="none" strike="noStrike">
                <a:solidFill>
                  <a:schemeClr val="dk2"/>
                </a:solidFill>
                <a:latin typeface="Lustria"/>
                <a:ea typeface="Lustria"/>
                <a:cs typeface="Lustria"/>
                <a:sym typeface="Lustria"/>
              </a:rPr>
              <a:t>braceros</a:t>
            </a:r>
            <a:r>
              <a:rPr b="0" baseline="0" i="0" lang="en-US" sz="1900" u="none" cap="none" strike="noStrike">
                <a:solidFill>
                  <a:schemeClr val="dk2"/>
                </a:solidFill>
                <a:latin typeface="Lustria"/>
                <a:ea typeface="Lustria"/>
                <a:cs typeface="Lustria"/>
                <a:sym typeface="Lustria"/>
              </a:rPr>
              <a:t> had jobs with US railroads. </a:t>
            </a:r>
          </a:p>
          <a:p>
            <a:pPr indent="0" lvl="0" marL="0" marR="0" rtl="0" algn="l">
              <a:lnSpc>
                <a:spcPct val="100000"/>
              </a:lnSpc>
              <a:spcBef>
                <a:spcPts val="2000"/>
              </a:spcBef>
              <a:spcAft>
                <a:spcPts val="0"/>
              </a:spcAft>
              <a:buClr>
                <a:srgbClr val="8E887C"/>
              </a:buClr>
              <a:buSzPct val="25000"/>
              <a:buFont typeface="Noto Sans Symbols"/>
              <a:buNone/>
            </a:pPr>
            <a:r>
              <a:rPr b="0" baseline="0" i="0" lang="en-US" sz="1900" u="none" cap="none" strike="noStrike">
                <a:solidFill>
                  <a:schemeClr val="dk2"/>
                </a:solidFill>
                <a:latin typeface="Lustria"/>
                <a:ea typeface="Lustria"/>
                <a:cs typeface="Lustria"/>
                <a:sym typeface="Lustria"/>
              </a:rPr>
              <a:t>About 50,000 </a:t>
            </a:r>
            <a:r>
              <a:rPr b="0" baseline="0" i="1" lang="en-US" sz="1900" u="none" cap="none" strike="noStrike">
                <a:solidFill>
                  <a:schemeClr val="dk2"/>
                </a:solidFill>
                <a:latin typeface="Lustria"/>
                <a:ea typeface="Lustria"/>
                <a:cs typeface="Lustria"/>
                <a:sym typeface="Lustria"/>
              </a:rPr>
              <a:t>braceros</a:t>
            </a:r>
            <a:r>
              <a:rPr b="0" baseline="0" i="0" lang="en-US" sz="1900" u="none" cap="none" strike="noStrike">
                <a:solidFill>
                  <a:schemeClr val="dk2"/>
                </a:solidFill>
                <a:latin typeface="Lustria"/>
                <a:ea typeface="Lustria"/>
                <a:cs typeface="Lustria"/>
                <a:sym typeface="Lustria"/>
              </a:rPr>
              <a:t> were sent to work in Washington, Oregon, and Idaho (Acuna,2007:217-8). </a:t>
            </a:r>
          </a:p>
        </p:txBody>
      </p:sp>
    </p:spTree>
  </p:cSld>
  <p:clrMapOvr>
    <a:masterClrMapping/>
  </p:clrMapOvr>
  <p:transition spd="slow">
    <p:cut/>
  </p:transition>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01" name="Shape 301"/>
        <p:cNvGrpSpPr/>
        <p:nvPr/>
      </p:nvGrpSpPr>
      <p:grpSpPr>
        <a:xfrm>
          <a:off x="0" y="0"/>
          <a:ext cx="0" cy="0"/>
          <a:chOff x="0" y="0"/>
          <a:chExt cx="0" cy="0"/>
        </a:xfrm>
      </p:grpSpPr>
      <p:sp>
        <p:nvSpPr>
          <p:cNvPr id="302" name="Shape 302"/>
          <p:cNvSpPr txBox="1"/>
          <p:nvPr>
            <p:ph type="title"/>
          </p:nvPr>
        </p:nvSpPr>
        <p:spPr>
          <a:xfrm>
            <a:off x="685800" y="66675"/>
            <a:ext cx="7770812" cy="1371599"/>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5000" u="none" cap="none" strike="noStrike">
                <a:solidFill>
                  <a:schemeClr val="dk2"/>
                </a:solidFill>
                <a:latin typeface="Lustria"/>
                <a:ea typeface="Lustria"/>
                <a:cs typeface="Lustria"/>
                <a:sym typeface="Lustria"/>
              </a:rPr>
              <a:t>Education</a:t>
            </a:r>
          </a:p>
        </p:txBody>
      </p:sp>
      <p:pic>
        <p:nvPicPr>
          <p:cNvPr id="303" name="Shape 303"/>
          <p:cNvPicPr preferRelativeResize="0"/>
          <p:nvPr>
            <p:ph idx="1" type="body"/>
          </p:nvPr>
        </p:nvPicPr>
        <p:blipFill rotWithShape="1">
          <a:blip r:embed="rId3">
            <a:alphaModFix/>
          </a:blip>
          <a:srcRect b="0" l="0" r="0" t="0"/>
          <a:stretch/>
        </p:blipFill>
        <p:spPr>
          <a:xfrm>
            <a:off x="4343400" y="2346325"/>
            <a:ext cx="4227511" cy="3128962"/>
          </a:xfrm>
          <a:prstGeom prst="rect">
            <a:avLst/>
          </a:prstGeom>
          <a:noFill/>
          <a:ln>
            <a:noFill/>
          </a:ln>
        </p:spPr>
      </p:pic>
      <p:sp>
        <p:nvSpPr>
          <p:cNvPr id="304" name="Shape 304"/>
          <p:cNvSpPr txBox="1"/>
          <p:nvPr>
            <p:ph idx="2" type="body"/>
          </p:nvPr>
        </p:nvSpPr>
        <p:spPr>
          <a:xfrm>
            <a:off x="685800" y="2209800"/>
            <a:ext cx="3657600" cy="3657600"/>
          </a:xfrm>
          <a:prstGeom prst="rect">
            <a:avLst/>
          </a:prstGeom>
          <a:noFill/>
          <a:ln>
            <a:noFill/>
          </a:ln>
        </p:spPr>
        <p:txBody>
          <a:bodyPr anchorCtr="0" anchor="t" bIns="45700" lIns="91425" rIns="91425" tIns="45700">
            <a:noAutofit/>
          </a:bodyPr>
          <a:lstStyle/>
          <a:p>
            <a:pPr indent="-457200" lvl="0" marL="457200" marR="0" rtl="0" algn="l">
              <a:lnSpc>
                <a:spcPct val="90000"/>
              </a:lnSpc>
              <a:spcBef>
                <a:spcPts val="0"/>
              </a:spcBef>
              <a:spcAft>
                <a:spcPts val="0"/>
              </a:spcAft>
              <a:buClr>
                <a:srgbClr val="8E887C"/>
              </a:buClr>
              <a:buSzPct val="100000"/>
              <a:buFont typeface="Noto Sans Symbols"/>
              <a:buChar char="❧"/>
            </a:pPr>
            <a:r>
              <a:rPr b="0" baseline="0" i="0" lang="en-US" sz="2000" u="none" cap="none" strike="noStrike">
                <a:solidFill>
                  <a:schemeClr val="dk2"/>
                </a:solidFill>
                <a:latin typeface="Lustria"/>
                <a:ea typeface="Lustria"/>
                <a:cs typeface="Lustria"/>
                <a:sym typeface="Lustria"/>
              </a:rPr>
              <a:t>-</a:t>
            </a:r>
            <a:r>
              <a:rPr b="1" baseline="0" i="1" lang="en-US" sz="2000" u="none" cap="none" strike="noStrike">
                <a:solidFill>
                  <a:schemeClr val="dk2"/>
                </a:solidFill>
                <a:latin typeface="Lustria"/>
                <a:ea typeface="Lustria"/>
                <a:cs typeface="Lustria"/>
                <a:sym typeface="Lustria"/>
              </a:rPr>
              <a:t>Mendez v. Westminster School District , 1946</a:t>
            </a:r>
            <a:r>
              <a:rPr b="0" baseline="0" i="0" lang="en-US" sz="2000" u="none" cap="none" strike="noStrike">
                <a:solidFill>
                  <a:schemeClr val="dk2"/>
                </a:solidFill>
                <a:latin typeface="Lustria"/>
                <a:ea typeface="Lustria"/>
                <a:cs typeface="Lustria"/>
                <a:sym typeface="Lustria"/>
              </a:rPr>
              <a:t> declared the segregation of Mexican children in schools unconstitutional. There was considerable cooperation between LULAC and the National Association for the Advancement of Colored People (NAACP) during the 1940’s and 1950’s. </a:t>
            </a:r>
          </a:p>
          <a:p>
            <a:pPr indent="0" lvl="0" marL="0" marR="0" rtl="0" algn="l">
              <a:spcBef>
                <a:spcPts val="0"/>
              </a:spcBef>
              <a:buNone/>
            </a:pPr>
            <a:r>
              <a:t/>
            </a:r>
            <a:endParaRPr b="0" baseline="0" i="0" sz="2000" u="none" cap="none" strike="noStrike">
              <a:solidFill>
                <a:schemeClr val="dk2"/>
              </a:solidFill>
              <a:latin typeface="Lustria"/>
              <a:ea typeface="Lustria"/>
              <a:cs typeface="Lustria"/>
              <a:sym typeface="Lustria"/>
            </a:endParaRPr>
          </a:p>
        </p:txBody>
      </p:sp>
    </p:spTree>
  </p:cSld>
  <p:clrMapOvr>
    <a:masterClrMapping/>
  </p:clrMapOvr>
  <p:transition spd="slow">
    <p:cut/>
  </p:transition>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08" name="Shape 308"/>
        <p:cNvGrpSpPr/>
        <p:nvPr/>
      </p:nvGrpSpPr>
      <p:grpSpPr>
        <a:xfrm>
          <a:off x="0" y="0"/>
          <a:ext cx="0" cy="0"/>
          <a:chOff x="0" y="0"/>
          <a:chExt cx="0" cy="0"/>
        </a:xfrm>
      </p:grpSpPr>
      <p:sp>
        <p:nvSpPr>
          <p:cNvPr id="309" name="Shape 309"/>
          <p:cNvSpPr txBox="1"/>
          <p:nvPr>
            <p:ph type="title"/>
          </p:nvPr>
        </p:nvSpPr>
        <p:spPr>
          <a:xfrm>
            <a:off x="381000" y="66675"/>
            <a:ext cx="8075612" cy="1371599"/>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5000" u="none" cap="none" strike="noStrike">
                <a:solidFill>
                  <a:schemeClr val="dk2"/>
                </a:solidFill>
                <a:latin typeface="Lustria"/>
                <a:ea typeface="Lustria"/>
                <a:cs typeface="Lustria"/>
                <a:sym typeface="Lustria"/>
              </a:rPr>
              <a:t>Gonzalo &amp; Felicitas Mendez</a:t>
            </a:r>
          </a:p>
        </p:txBody>
      </p:sp>
      <p:sp>
        <p:nvSpPr>
          <p:cNvPr id="310" name="Shape 310"/>
          <p:cNvSpPr txBox="1"/>
          <p:nvPr>
            <p:ph idx="4294967295" type="body"/>
          </p:nvPr>
        </p:nvSpPr>
        <p:spPr>
          <a:xfrm>
            <a:off x="685800" y="1905000"/>
            <a:ext cx="7770812" cy="4343400"/>
          </a:xfrm>
          <a:prstGeom prst="rect">
            <a:avLst/>
          </a:prstGeom>
          <a:noFill/>
          <a:ln>
            <a:noFill/>
          </a:ln>
        </p:spPr>
        <p:txBody>
          <a:bodyPr anchorCtr="0" anchor="t" bIns="45700" lIns="91425" rIns="91425" tIns="45700">
            <a:noAutofit/>
          </a:bodyPr>
          <a:lstStyle/>
          <a:p>
            <a:pPr indent="-457200" lvl="0" marL="457200" marR="0" rtl="0" algn="l">
              <a:lnSpc>
                <a:spcPct val="100000"/>
              </a:lnSpc>
              <a:spcBef>
                <a:spcPts val="0"/>
              </a:spcBef>
              <a:spcAft>
                <a:spcPts val="0"/>
              </a:spcAft>
              <a:buClr>
                <a:srgbClr val="8E887C"/>
              </a:buClr>
              <a:buSzPct val="100000"/>
              <a:buFont typeface="Noto Sans Symbols"/>
              <a:buChar char="❧"/>
            </a:pPr>
            <a:r>
              <a:rPr b="1" baseline="0" i="0" lang="en-US" sz="2400" u="none" cap="none" strike="noStrike">
                <a:solidFill>
                  <a:schemeClr val="dk2"/>
                </a:solidFill>
                <a:latin typeface="Lustria"/>
                <a:ea typeface="Lustria"/>
                <a:cs typeface="Lustria"/>
                <a:sym typeface="Lustria"/>
              </a:rPr>
              <a:t>Sylvia Mendez</a:t>
            </a:r>
            <a:r>
              <a:rPr b="0" baseline="0" i="0" lang="en-US" sz="2400" u="none" cap="none" strike="noStrike">
                <a:solidFill>
                  <a:schemeClr val="dk2"/>
                </a:solidFill>
                <a:latin typeface="Lustria"/>
                <a:ea typeface="Lustria"/>
                <a:cs typeface="Lustria"/>
                <a:sym typeface="Lustria"/>
              </a:rPr>
              <a:t> </a:t>
            </a:r>
            <a:r>
              <a:rPr b="0" baseline="0" i="0" lang="en-US" sz="2000" u="none" cap="none" strike="noStrike">
                <a:solidFill>
                  <a:schemeClr val="dk2"/>
                </a:solidFill>
                <a:latin typeface="Lustria"/>
                <a:ea typeface="Lustria"/>
                <a:cs typeface="Lustria"/>
                <a:sym typeface="Lustria"/>
              </a:rPr>
              <a:t>(born 1936) Mendez grew up during a time when most southern and southwestern schools were segregated. In the case of California, Hispanics were not allowed to attend schools that were designated for “Whites” only and were sent to the so-called “Mexican schools.” </a:t>
            </a:r>
          </a:p>
          <a:p>
            <a:pPr indent="-457200" lvl="0" marL="457200" marR="0" rtl="0" algn="l">
              <a:lnSpc>
                <a:spcPct val="100000"/>
              </a:lnSpc>
              <a:spcBef>
                <a:spcPts val="2000"/>
              </a:spcBef>
              <a:spcAft>
                <a:spcPts val="0"/>
              </a:spcAft>
              <a:buClr>
                <a:srgbClr val="8E887C"/>
              </a:buClr>
              <a:buSzPct val="100000"/>
              <a:buFont typeface="Noto Sans Symbols"/>
              <a:buChar char="❧"/>
            </a:pPr>
            <a:r>
              <a:rPr b="0" baseline="0" i="0" lang="en-US" sz="2000" u="none" cap="none" strike="noStrike">
                <a:solidFill>
                  <a:schemeClr val="dk2"/>
                </a:solidFill>
                <a:latin typeface="Lustria"/>
                <a:ea typeface="Lustria"/>
                <a:cs typeface="Lustria"/>
                <a:sym typeface="Lustria"/>
              </a:rPr>
              <a:t>Mendez was denied enrollment to a “Whites” only school, an event which prompted her parents to take action and together organized various sectors of the Hispanic community who filed a lawsuit in the local federal court. The success of their action, would eventually bring to an end the era of segregated education. </a:t>
            </a:r>
          </a:p>
        </p:txBody>
      </p:sp>
    </p:spTree>
  </p:cSld>
  <p:clrMapOvr>
    <a:masterClrMapping/>
  </p:clrMapOvr>
  <p:transition spd="slow">
    <p:cut/>
  </p:transition>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4" name="Shape 314"/>
        <p:cNvGrpSpPr/>
        <p:nvPr/>
      </p:nvGrpSpPr>
      <p:grpSpPr>
        <a:xfrm>
          <a:off x="0" y="0"/>
          <a:ext cx="0" cy="0"/>
          <a:chOff x="0" y="0"/>
          <a:chExt cx="0" cy="0"/>
        </a:xfrm>
      </p:grpSpPr>
      <p:sp>
        <p:nvSpPr>
          <p:cNvPr id="315" name="Shape 315"/>
          <p:cNvSpPr txBox="1"/>
          <p:nvPr>
            <p:ph type="title"/>
          </p:nvPr>
        </p:nvSpPr>
        <p:spPr>
          <a:xfrm>
            <a:off x="685800" y="66675"/>
            <a:ext cx="7770812" cy="1371599"/>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5000" u="none" cap="none" strike="noStrike">
                <a:solidFill>
                  <a:schemeClr val="dk2"/>
                </a:solidFill>
                <a:latin typeface="Lustria"/>
                <a:ea typeface="Lustria"/>
                <a:cs typeface="Lustria"/>
                <a:sym typeface="Lustria"/>
              </a:rPr>
              <a:t>Mendez v. Westminster</a:t>
            </a:r>
          </a:p>
        </p:txBody>
      </p:sp>
      <p:pic>
        <p:nvPicPr>
          <p:cNvPr id="316" name="Shape 316"/>
          <p:cNvPicPr preferRelativeResize="0"/>
          <p:nvPr>
            <p:ph idx="1" type="body"/>
          </p:nvPr>
        </p:nvPicPr>
        <p:blipFill rotWithShape="1">
          <a:blip r:embed="rId3">
            <a:alphaModFix/>
          </a:blip>
          <a:srcRect b="0" l="0" r="0" t="0"/>
          <a:stretch/>
        </p:blipFill>
        <p:spPr>
          <a:xfrm>
            <a:off x="2133600" y="1905000"/>
            <a:ext cx="4876799" cy="3657600"/>
          </a:xfrm>
          <a:prstGeom prst="rect">
            <a:avLst/>
          </a:prstGeom>
          <a:noFill/>
          <a:ln>
            <a:noFill/>
          </a:ln>
        </p:spPr>
      </p:pic>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0" name="Shape 70"/>
        <p:cNvGrpSpPr/>
        <p:nvPr/>
      </p:nvGrpSpPr>
      <p:grpSpPr>
        <a:xfrm>
          <a:off x="0" y="0"/>
          <a:ext cx="0" cy="0"/>
          <a:chOff x="0" y="0"/>
          <a:chExt cx="0" cy="0"/>
        </a:xfrm>
      </p:grpSpPr>
      <p:sp>
        <p:nvSpPr>
          <p:cNvPr id="71" name="Shape 71"/>
          <p:cNvSpPr txBox="1"/>
          <p:nvPr>
            <p:ph type="title"/>
          </p:nvPr>
        </p:nvSpPr>
        <p:spPr>
          <a:xfrm>
            <a:off x="685800" y="66675"/>
            <a:ext cx="7770812" cy="1371599"/>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5000" u="none" cap="none" strike="noStrike">
                <a:solidFill>
                  <a:schemeClr val="dk2"/>
                </a:solidFill>
                <a:latin typeface="Lustria"/>
                <a:ea typeface="Lustria"/>
                <a:cs typeface="Lustria"/>
                <a:sym typeface="Lustria"/>
              </a:rPr>
              <a:t>Medals of Honor</a:t>
            </a:r>
          </a:p>
        </p:txBody>
      </p:sp>
      <p:sp>
        <p:nvSpPr>
          <p:cNvPr id="72" name="Shape 72"/>
          <p:cNvSpPr txBox="1"/>
          <p:nvPr>
            <p:ph idx="1" type="body"/>
          </p:nvPr>
        </p:nvSpPr>
        <p:spPr>
          <a:xfrm>
            <a:off x="685800" y="2209800"/>
            <a:ext cx="3657600" cy="3657600"/>
          </a:xfrm>
          <a:prstGeom prst="rect">
            <a:avLst/>
          </a:prstGeom>
          <a:noFill/>
          <a:ln>
            <a:noFill/>
          </a:ln>
        </p:spPr>
        <p:txBody>
          <a:bodyPr anchorCtr="0" anchor="t" bIns="45700" lIns="91425" rIns="91425" tIns="45700">
            <a:noAutofit/>
          </a:bodyPr>
          <a:lstStyle/>
          <a:p>
            <a:pPr indent="-457200" lvl="0" marL="457200" marR="0" rtl="0" algn="l">
              <a:lnSpc>
                <a:spcPct val="90000"/>
              </a:lnSpc>
              <a:spcBef>
                <a:spcPts val="0"/>
              </a:spcBef>
              <a:spcAft>
                <a:spcPts val="0"/>
              </a:spcAft>
              <a:buClr>
                <a:srgbClr val="8E887C"/>
              </a:buClr>
              <a:buSzPct val="100000"/>
              <a:buFont typeface="Noto Sans Symbols"/>
              <a:buChar char="❧"/>
            </a:pPr>
            <a:r>
              <a:rPr b="0" baseline="0" i="0" lang="en-US" sz="2200" u="none" cap="none" strike="noStrike">
                <a:solidFill>
                  <a:schemeClr val="dk2"/>
                </a:solidFill>
                <a:latin typeface="Lustria"/>
                <a:ea typeface="Lustria"/>
                <a:cs typeface="Lustria"/>
                <a:sym typeface="Lustria"/>
              </a:rPr>
              <a:t>Twelve Mexican Americans won Medals of Honor during World War II, proportionately more than any other ethnic group. </a:t>
            </a:r>
          </a:p>
          <a:p>
            <a:pPr indent="-457200" lvl="0" marL="457200" marR="0" rtl="0" algn="l">
              <a:lnSpc>
                <a:spcPct val="90000"/>
              </a:lnSpc>
              <a:spcBef>
                <a:spcPts val="2000"/>
              </a:spcBef>
              <a:spcAft>
                <a:spcPts val="0"/>
              </a:spcAft>
              <a:buClr>
                <a:srgbClr val="8E887C"/>
              </a:buClr>
              <a:buSzPct val="100000"/>
              <a:buFont typeface="Noto Sans Symbols"/>
              <a:buChar char="❧"/>
            </a:pPr>
            <a:r>
              <a:rPr b="0" baseline="0" i="0" lang="en-US" sz="2200" u="none" cap="none" strike="noStrike">
                <a:solidFill>
                  <a:schemeClr val="dk2"/>
                </a:solidFill>
                <a:latin typeface="Lustria"/>
                <a:ea typeface="Lustria"/>
                <a:cs typeface="Lustria"/>
                <a:sym typeface="Lustria"/>
              </a:rPr>
              <a:t>Guy Gabaldon serving in the western Pacific, captured hundreds of Japanese prisoners. </a:t>
            </a:r>
          </a:p>
          <a:p>
            <a:pPr indent="0" lvl="0" marL="0" marR="0" rtl="0" algn="l">
              <a:spcBef>
                <a:spcPts val="0"/>
              </a:spcBef>
              <a:buNone/>
            </a:pPr>
            <a:r>
              <a:t/>
            </a:r>
            <a:endParaRPr b="0" baseline="0" i="0" sz="2200" u="none" cap="none" strike="noStrike">
              <a:solidFill>
                <a:schemeClr val="dk2"/>
              </a:solidFill>
              <a:latin typeface="Lustria"/>
              <a:ea typeface="Lustria"/>
              <a:cs typeface="Lustria"/>
              <a:sym typeface="Lustria"/>
            </a:endParaRPr>
          </a:p>
        </p:txBody>
      </p:sp>
      <p:pic>
        <p:nvPicPr>
          <p:cNvPr id="73" name="Shape 73"/>
          <p:cNvPicPr preferRelativeResize="0"/>
          <p:nvPr>
            <p:ph idx="2" type="body"/>
          </p:nvPr>
        </p:nvPicPr>
        <p:blipFill rotWithShape="1">
          <a:blip r:embed="rId3">
            <a:alphaModFix/>
          </a:blip>
          <a:srcRect b="0" l="0" r="0" t="0"/>
          <a:stretch/>
        </p:blipFill>
        <p:spPr>
          <a:xfrm>
            <a:off x="5551487" y="2209800"/>
            <a:ext cx="2155824" cy="3657600"/>
          </a:xfrm>
          <a:prstGeom prst="rect">
            <a:avLst/>
          </a:prstGeom>
          <a:noFill/>
          <a:ln>
            <a:noFill/>
          </a:ln>
        </p:spPr>
      </p:pic>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1" name="Shape 91"/>
        <p:cNvGrpSpPr/>
        <p:nvPr/>
      </p:nvGrpSpPr>
      <p:grpSpPr>
        <a:xfrm>
          <a:off x="0" y="0"/>
          <a:ext cx="0" cy="0"/>
          <a:chOff x="0" y="0"/>
          <a:chExt cx="0" cy="0"/>
        </a:xfrm>
      </p:grpSpPr>
      <p:sp>
        <p:nvSpPr>
          <p:cNvPr id="92" name="Shape 92"/>
          <p:cNvSpPr txBox="1"/>
          <p:nvPr>
            <p:ph type="title"/>
          </p:nvPr>
        </p:nvSpPr>
        <p:spPr>
          <a:xfrm>
            <a:off x="658812" y="914400"/>
            <a:ext cx="3657600" cy="838199"/>
          </a:xfrm>
          <a:prstGeom prst="rect">
            <a:avLst/>
          </a:prstGeom>
          <a:noFill/>
          <a:ln>
            <a:noFill/>
          </a:ln>
        </p:spPr>
        <p:txBody>
          <a:bodyPr anchorCtr="0" anchor="b"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3800" u="none" cap="none" strike="noStrike">
                <a:solidFill>
                  <a:schemeClr val="dk2"/>
                </a:solidFill>
                <a:latin typeface="Lustria"/>
                <a:ea typeface="Lustria"/>
                <a:cs typeface="Lustria"/>
                <a:sym typeface="Lustria"/>
              </a:rPr>
              <a:t>Guy Gabaldon</a:t>
            </a:r>
          </a:p>
        </p:txBody>
      </p:sp>
      <p:pic>
        <p:nvPicPr>
          <p:cNvPr id="93" name="Shape 93"/>
          <p:cNvPicPr preferRelativeResize="0"/>
          <p:nvPr>
            <p:ph idx="1" type="body"/>
          </p:nvPr>
        </p:nvPicPr>
        <p:blipFill rotWithShape="1">
          <a:blip r:embed="rId3">
            <a:alphaModFix/>
          </a:blip>
          <a:srcRect b="0" l="0" r="0" t="0"/>
          <a:stretch/>
        </p:blipFill>
        <p:spPr>
          <a:xfrm>
            <a:off x="4795837" y="1255712"/>
            <a:ext cx="3657600" cy="4840286"/>
          </a:xfrm>
          <a:prstGeom prst="rect">
            <a:avLst/>
          </a:prstGeom>
          <a:noFill/>
          <a:ln>
            <a:noFill/>
          </a:ln>
        </p:spPr>
      </p:pic>
      <p:sp>
        <p:nvSpPr>
          <p:cNvPr id="94" name="Shape 94"/>
          <p:cNvSpPr txBox="1"/>
          <p:nvPr>
            <p:ph idx="2" type="body"/>
          </p:nvPr>
        </p:nvSpPr>
        <p:spPr>
          <a:xfrm>
            <a:off x="658812" y="2438400"/>
            <a:ext cx="4137024" cy="3657600"/>
          </a:xfrm>
          <a:prstGeom prst="rect">
            <a:avLst/>
          </a:prstGeom>
          <a:noFill/>
          <a:ln>
            <a:noFill/>
          </a:ln>
        </p:spPr>
        <p:txBody>
          <a:bodyPr anchorCtr="0" anchor="t" bIns="45700" lIns="91425" rIns="91425" tIns="45700">
            <a:noAutofit/>
          </a:bodyPr>
          <a:lstStyle/>
          <a:p>
            <a:pPr indent="0" lvl="0" marL="0" marR="0" rtl="0" algn="ctr">
              <a:lnSpc>
                <a:spcPct val="110000"/>
              </a:lnSpc>
              <a:spcBef>
                <a:spcPts val="0"/>
              </a:spcBef>
              <a:spcAft>
                <a:spcPts val="0"/>
              </a:spcAft>
              <a:buClr>
                <a:srgbClr val="8E887C"/>
              </a:buClr>
              <a:buSzPct val="25000"/>
              <a:buFont typeface="Noto Sans Symbols"/>
              <a:buNone/>
            </a:pPr>
            <a:r>
              <a:rPr b="0" baseline="0" i="0" lang="en-US" sz="1800" u="none" cap="none" strike="noStrike">
                <a:solidFill>
                  <a:schemeClr val="dk2"/>
                </a:solidFill>
                <a:latin typeface="Lustria"/>
                <a:ea typeface="Lustria"/>
                <a:cs typeface="Lustria"/>
                <a:sym typeface="Lustria"/>
              </a:rPr>
              <a:t>His Navy Cross citation reads, “Working alone in the front lines, he daringly entered enemy caves, pillboxes, buildings and jungle brush, frequently in the face of hostile fire, and succeeded not only obtaining vital military information but in capturing well over 1,000 civilian and troops”. He learned to speak Japanese when he moved in to live with a Japanese American family in East Los Angeles. At 17, he joined the Marines. </a:t>
            </a: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8" name="Shape 98"/>
        <p:cNvGrpSpPr/>
        <p:nvPr/>
      </p:nvGrpSpPr>
      <p:grpSpPr>
        <a:xfrm>
          <a:off x="0" y="0"/>
          <a:ext cx="0" cy="0"/>
          <a:chOff x="0" y="0"/>
          <a:chExt cx="0" cy="0"/>
        </a:xfrm>
      </p:grpSpPr>
      <p:sp>
        <p:nvSpPr>
          <p:cNvPr id="99" name="Shape 99"/>
          <p:cNvSpPr txBox="1"/>
          <p:nvPr>
            <p:ph type="title"/>
          </p:nvPr>
        </p:nvSpPr>
        <p:spPr>
          <a:xfrm>
            <a:off x="4799012" y="914400"/>
            <a:ext cx="3657600" cy="1162049"/>
          </a:xfrm>
          <a:prstGeom prst="rect">
            <a:avLst/>
          </a:prstGeom>
          <a:noFill/>
          <a:ln>
            <a:noFill/>
          </a:ln>
        </p:spPr>
        <p:txBody>
          <a:bodyPr anchorCtr="0" anchor="b"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3800" u="none" cap="none" strike="noStrike">
                <a:solidFill>
                  <a:schemeClr val="dk2"/>
                </a:solidFill>
                <a:latin typeface="Lustria"/>
                <a:ea typeface="Lustria"/>
                <a:cs typeface="Lustria"/>
                <a:sym typeface="Lustria"/>
              </a:rPr>
              <a:t>Guy Gabaldon</a:t>
            </a:r>
          </a:p>
        </p:txBody>
      </p:sp>
      <p:pic>
        <p:nvPicPr>
          <p:cNvPr id="100" name="Shape 100"/>
          <p:cNvPicPr preferRelativeResize="0"/>
          <p:nvPr>
            <p:ph idx="1" type="body"/>
          </p:nvPr>
        </p:nvPicPr>
        <p:blipFill rotWithShape="1">
          <a:blip r:embed="rId3">
            <a:alphaModFix/>
          </a:blip>
          <a:srcRect b="0" l="6860" r="6861" t="0"/>
          <a:stretch/>
        </p:blipFill>
        <p:spPr>
          <a:xfrm>
            <a:off x="658812" y="457200"/>
            <a:ext cx="3657600" cy="5413375"/>
          </a:xfrm>
          <a:prstGeom prst="rect">
            <a:avLst/>
          </a:prstGeom>
          <a:noFill/>
          <a:ln cap="flat" cmpd="sng" w="101600">
            <a:solidFill>
              <a:schemeClr val="dk1"/>
            </a:solidFill>
            <a:prstDash val="solid"/>
            <a:miter/>
            <a:headEnd len="med" w="med" type="none"/>
            <a:tailEnd len="med" w="med" type="none"/>
          </a:ln>
        </p:spPr>
      </p:pic>
      <p:sp>
        <p:nvSpPr>
          <p:cNvPr id="101" name="Shape 101"/>
          <p:cNvSpPr txBox="1"/>
          <p:nvPr>
            <p:ph idx="2" type="body"/>
          </p:nvPr>
        </p:nvSpPr>
        <p:spPr>
          <a:xfrm>
            <a:off x="4799012" y="2587625"/>
            <a:ext cx="3657600" cy="3282950"/>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8E887C"/>
              </a:buClr>
              <a:buSzPct val="25000"/>
              <a:buFont typeface="Noto Sans Symbols"/>
              <a:buNone/>
            </a:pPr>
            <a:r>
              <a:rPr b="0" baseline="0" i="0" lang="en-US" sz="2000" u="none" cap="none" strike="noStrike">
                <a:solidFill>
                  <a:schemeClr val="dk2"/>
                </a:solidFill>
                <a:latin typeface="Lustria"/>
                <a:ea typeface="Lustria"/>
                <a:cs typeface="Lustria"/>
                <a:sym typeface="Lustria"/>
              </a:rPr>
              <a:t>The Navy upgraded his Silver Star to a Navy Cross after the film Hell to Eternity (1960), which documented Guy’s war experiences. The movie however, did not mention that Gabaldon was a Mexican American and not a blue-eyed blond like the movie actor.</a:t>
            </a: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8" name="Shape 118"/>
        <p:cNvGrpSpPr/>
        <p:nvPr/>
      </p:nvGrpSpPr>
      <p:grpSpPr>
        <a:xfrm>
          <a:off x="0" y="0"/>
          <a:ext cx="0" cy="0"/>
          <a:chOff x="0" y="0"/>
          <a:chExt cx="0" cy="0"/>
        </a:xfrm>
      </p:grpSpPr>
      <p:sp>
        <p:nvSpPr>
          <p:cNvPr id="119" name="Shape 119"/>
          <p:cNvSpPr txBox="1"/>
          <p:nvPr>
            <p:ph type="title"/>
          </p:nvPr>
        </p:nvSpPr>
        <p:spPr>
          <a:xfrm>
            <a:off x="685800" y="66675"/>
            <a:ext cx="7770812" cy="1371599"/>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5000" u="none" cap="none" strike="noStrike">
                <a:solidFill>
                  <a:schemeClr val="dk2"/>
                </a:solidFill>
                <a:latin typeface="Lustria"/>
                <a:ea typeface="Lustria"/>
                <a:cs typeface="Lustria"/>
                <a:sym typeface="Lustria"/>
              </a:rPr>
              <a:t>“Hell to Eternity”</a:t>
            </a:r>
          </a:p>
        </p:txBody>
      </p:sp>
      <p:pic>
        <p:nvPicPr>
          <p:cNvPr id="120" name="Shape 120"/>
          <p:cNvPicPr preferRelativeResize="0"/>
          <p:nvPr>
            <p:ph idx="1" type="body"/>
          </p:nvPr>
        </p:nvPicPr>
        <p:blipFill rotWithShape="1">
          <a:blip r:embed="rId3">
            <a:alphaModFix/>
          </a:blip>
          <a:srcRect b="0" l="0" r="0" t="0"/>
          <a:stretch/>
        </p:blipFill>
        <p:spPr>
          <a:xfrm>
            <a:off x="2132011" y="1922461"/>
            <a:ext cx="5259387" cy="3944936"/>
          </a:xfrm>
          <a:prstGeom prst="rect">
            <a:avLst/>
          </a:prstGeom>
          <a:noFill/>
          <a:ln>
            <a:noFill/>
          </a:ln>
        </p:spPr>
      </p:pic>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4" name="Shape 124"/>
        <p:cNvGrpSpPr/>
        <p:nvPr/>
      </p:nvGrpSpPr>
      <p:grpSpPr>
        <a:xfrm>
          <a:off x="0" y="0"/>
          <a:ext cx="0" cy="0"/>
          <a:chOff x="0" y="0"/>
          <a:chExt cx="0" cy="0"/>
        </a:xfrm>
      </p:grpSpPr>
      <p:sp>
        <p:nvSpPr>
          <p:cNvPr id="125" name="Shape 125"/>
          <p:cNvSpPr txBox="1"/>
          <p:nvPr>
            <p:ph type="title"/>
          </p:nvPr>
        </p:nvSpPr>
        <p:spPr>
          <a:xfrm>
            <a:off x="658812" y="914400"/>
            <a:ext cx="3657600" cy="1162049"/>
          </a:xfrm>
          <a:prstGeom prst="rect">
            <a:avLst/>
          </a:prstGeom>
          <a:noFill/>
          <a:ln>
            <a:noFill/>
          </a:ln>
        </p:spPr>
        <p:txBody>
          <a:bodyPr anchorCtr="0" anchor="b"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3800" u="none" cap="none" strike="noStrike">
                <a:solidFill>
                  <a:schemeClr val="dk2"/>
                </a:solidFill>
                <a:latin typeface="Lustria"/>
                <a:ea typeface="Lustria"/>
                <a:cs typeface="Lustria"/>
                <a:sym typeface="Lustria"/>
              </a:rPr>
              <a:t>Anna Torres Vasquez</a:t>
            </a:r>
          </a:p>
        </p:txBody>
      </p:sp>
      <p:pic>
        <p:nvPicPr>
          <p:cNvPr id="126" name="Shape 126"/>
          <p:cNvPicPr preferRelativeResize="0"/>
          <p:nvPr>
            <p:ph idx="1" type="body"/>
          </p:nvPr>
        </p:nvPicPr>
        <p:blipFill rotWithShape="1">
          <a:blip r:embed="rId3">
            <a:alphaModFix/>
          </a:blip>
          <a:srcRect b="0" l="0" r="0" t="0"/>
          <a:stretch/>
        </p:blipFill>
        <p:spPr>
          <a:xfrm>
            <a:off x="5537200" y="457200"/>
            <a:ext cx="2174875" cy="2895600"/>
          </a:xfrm>
          <a:prstGeom prst="rect">
            <a:avLst/>
          </a:prstGeom>
          <a:noFill/>
          <a:ln>
            <a:noFill/>
          </a:ln>
        </p:spPr>
      </p:pic>
      <p:sp>
        <p:nvSpPr>
          <p:cNvPr id="127" name="Shape 127"/>
          <p:cNvSpPr txBox="1"/>
          <p:nvPr>
            <p:ph idx="2" type="body"/>
          </p:nvPr>
        </p:nvSpPr>
        <p:spPr>
          <a:xfrm>
            <a:off x="658812" y="2590800"/>
            <a:ext cx="3657600" cy="3733800"/>
          </a:xfrm>
          <a:prstGeom prst="rect">
            <a:avLst/>
          </a:prstGeom>
          <a:noFill/>
          <a:ln>
            <a:noFill/>
          </a:ln>
        </p:spPr>
        <p:txBody>
          <a:bodyPr anchorCtr="0" anchor="t" bIns="45700" lIns="91425" rIns="91425" tIns="45700">
            <a:noAutofit/>
          </a:bodyPr>
          <a:lstStyle/>
          <a:p>
            <a:pPr indent="0" lvl="0" marL="0" marR="0" rtl="0" algn="ctr">
              <a:lnSpc>
                <a:spcPct val="110000"/>
              </a:lnSpc>
              <a:spcBef>
                <a:spcPts val="0"/>
              </a:spcBef>
              <a:spcAft>
                <a:spcPts val="0"/>
              </a:spcAft>
              <a:buClr>
                <a:srgbClr val="8E887C"/>
              </a:buClr>
              <a:buSzPct val="25000"/>
              <a:buFont typeface="Noto Sans Symbols"/>
              <a:buNone/>
            </a:pPr>
            <a:r>
              <a:rPr b="0" baseline="0" i="0" lang="en-US" sz="1800" u="none" cap="none" strike="noStrike">
                <a:solidFill>
                  <a:schemeClr val="dk2"/>
                </a:solidFill>
                <a:latin typeface="Lustria"/>
                <a:ea typeface="Lustria"/>
                <a:cs typeface="Lustria"/>
                <a:sym typeface="Lustria"/>
              </a:rPr>
              <a:t>Mexican Women also joined the Women’s Army Auxiliary Corps as well as the Navy Women’s Service and Women’s Air Force Service pilots units. Women went oversees as nurses and exercised other options that the War opened for them. For example, Anna Torres Vasquez of East Chicago, Indiana, volunteered for the WAAC, serving as an air-traffic controller at a Florida flight school.</a:t>
            </a:r>
          </a:p>
          <a:p>
            <a:pPr indent="-342900" lvl="0" marL="457200" marR="0" rtl="0" algn="l">
              <a:spcBef>
                <a:spcPts val="2000"/>
              </a:spcBef>
              <a:spcAft>
                <a:spcPts val="0"/>
              </a:spcAft>
              <a:buClr>
                <a:srgbClr val="8E887C"/>
              </a:buClr>
              <a:buFont typeface="Noto Sans Symbols"/>
              <a:buNone/>
            </a:pPr>
            <a:r>
              <a:t/>
            </a:r>
            <a:endParaRPr b="0" baseline="0" i="0" sz="1800" u="none" cap="none" strike="noStrike">
              <a:solidFill>
                <a:schemeClr val="dk2"/>
              </a:solidFill>
              <a:latin typeface="Lustria"/>
              <a:ea typeface="Lustria"/>
              <a:cs typeface="Lustria"/>
              <a:sym typeface="Lustria"/>
            </a:endParaRPr>
          </a:p>
        </p:txBody>
      </p:sp>
      <p:pic>
        <p:nvPicPr>
          <p:cNvPr id="128" name="Shape 128"/>
          <p:cNvPicPr preferRelativeResize="0"/>
          <p:nvPr/>
        </p:nvPicPr>
        <p:blipFill rotWithShape="1">
          <a:blip r:embed="rId4">
            <a:alphaModFix/>
          </a:blip>
          <a:srcRect b="0" l="0" r="0" t="0"/>
          <a:stretch/>
        </p:blipFill>
        <p:spPr>
          <a:xfrm>
            <a:off x="4953000" y="3200400"/>
            <a:ext cx="3716336" cy="3505200"/>
          </a:xfrm>
          <a:prstGeom prst="rect">
            <a:avLst/>
          </a:prstGeom>
          <a:noFill/>
          <a:ln>
            <a:noFill/>
          </a:ln>
        </p:spPr>
      </p:pic>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2" name="Shape 132"/>
        <p:cNvGrpSpPr/>
        <p:nvPr/>
      </p:nvGrpSpPr>
      <p:grpSpPr>
        <a:xfrm>
          <a:off x="0" y="0"/>
          <a:ext cx="0" cy="0"/>
          <a:chOff x="0" y="0"/>
          <a:chExt cx="0" cy="0"/>
        </a:xfrm>
      </p:grpSpPr>
      <p:sp>
        <p:nvSpPr>
          <p:cNvPr id="133" name="Shape 133"/>
          <p:cNvSpPr txBox="1"/>
          <p:nvPr>
            <p:ph type="title"/>
          </p:nvPr>
        </p:nvSpPr>
        <p:spPr>
          <a:xfrm>
            <a:off x="685800" y="304800"/>
            <a:ext cx="7770812" cy="1371599"/>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Lustria"/>
              <a:buNone/>
            </a:pPr>
            <a:r>
              <a:rPr b="0" baseline="0" i="0" lang="en-US" sz="5000" u="none" cap="none" strike="noStrike">
                <a:solidFill>
                  <a:schemeClr val="dk2"/>
                </a:solidFill>
                <a:latin typeface="Lustria"/>
                <a:ea typeface="Lustria"/>
                <a:cs typeface="Lustria"/>
                <a:sym typeface="Lustria"/>
              </a:rPr>
              <a:t>Other Women During WWII</a:t>
            </a:r>
          </a:p>
        </p:txBody>
      </p:sp>
      <p:pic>
        <p:nvPicPr>
          <p:cNvPr id="134" name="Shape 134"/>
          <p:cNvPicPr preferRelativeResize="0"/>
          <p:nvPr>
            <p:ph idx="1" type="body"/>
          </p:nvPr>
        </p:nvPicPr>
        <p:blipFill rotWithShape="1">
          <a:blip r:embed="rId3">
            <a:alphaModFix/>
          </a:blip>
          <a:srcRect b="0" l="0" r="0" t="0"/>
          <a:stretch/>
        </p:blipFill>
        <p:spPr>
          <a:xfrm>
            <a:off x="5314950" y="2482850"/>
            <a:ext cx="2628899" cy="3111500"/>
          </a:xfrm>
          <a:prstGeom prst="rect">
            <a:avLst/>
          </a:prstGeom>
          <a:noFill/>
          <a:ln>
            <a:noFill/>
          </a:ln>
        </p:spPr>
      </p:pic>
      <p:pic>
        <p:nvPicPr>
          <p:cNvPr id="135" name="Shape 135"/>
          <p:cNvPicPr preferRelativeResize="0"/>
          <p:nvPr>
            <p:ph idx="2" type="body"/>
          </p:nvPr>
        </p:nvPicPr>
        <p:blipFill rotWithShape="1">
          <a:blip r:embed="rId4">
            <a:alphaModFix/>
          </a:blip>
          <a:srcRect b="0" l="0" r="0" t="0"/>
          <a:stretch/>
        </p:blipFill>
        <p:spPr>
          <a:xfrm>
            <a:off x="1441450" y="2482850"/>
            <a:ext cx="2597150" cy="3319461"/>
          </a:xfrm>
          <a:prstGeom prst="rect">
            <a:avLst/>
          </a:prstGeom>
          <a:noFill/>
          <a:ln>
            <a:noFill/>
          </a:ln>
        </p:spPr>
      </p:pic>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6_Folio">
  <a:themeElements>
    <a:clrScheme name="Folio">
      <a:dk1>
        <a:srgbClr val="000000"/>
      </a:dk1>
      <a:lt1>
        <a:srgbClr val="FFFFFF"/>
      </a:lt1>
      <a:dk2>
        <a:srgbClr val="2D2F2B"/>
      </a:dk2>
      <a:lt2>
        <a:srgbClr val="DEDED7"/>
      </a:lt2>
      <a:accent1>
        <a:srgbClr val="294171"/>
      </a:accent1>
      <a:accent2>
        <a:srgbClr val="748CBC"/>
      </a:accent2>
      <a:accent3>
        <a:srgbClr val="8E887C"/>
      </a:accent3>
      <a:accent4>
        <a:srgbClr val="834736"/>
      </a:accent4>
      <a:accent5>
        <a:srgbClr val="5A1705"/>
      </a:accent5>
      <a:accent6>
        <a:srgbClr val="A0A16A"/>
      </a:accent6>
      <a:hlink>
        <a:srgbClr val="74B6BC"/>
      </a:hlink>
      <a:folHlink>
        <a:srgbClr val="7F95A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0.xml><?xml version="1.0" encoding="utf-8"?>
<a:theme xmlns:a="http://schemas.openxmlformats.org/drawingml/2006/main" xmlns:r="http://schemas.openxmlformats.org/officeDocument/2006/relationships" name="5_Folio">
  <a:themeElements>
    <a:clrScheme name="Folio">
      <a:dk1>
        <a:srgbClr val="000000"/>
      </a:dk1>
      <a:lt1>
        <a:srgbClr val="FFFFFF"/>
      </a:lt1>
      <a:dk2>
        <a:srgbClr val="2D2F2B"/>
      </a:dk2>
      <a:lt2>
        <a:srgbClr val="DEDED7"/>
      </a:lt2>
      <a:accent1>
        <a:srgbClr val="294171"/>
      </a:accent1>
      <a:accent2>
        <a:srgbClr val="748CBC"/>
      </a:accent2>
      <a:accent3>
        <a:srgbClr val="8E887C"/>
      </a:accent3>
      <a:accent4>
        <a:srgbClr val="834736"/>
      </a:accent4>
      <a:accent5>
        <a:srgbClr val="5A1705"/>
      </a:accent5>
      <a:accent6>
        <a:srgbClr val="A0A16A"/>
      </a:accent6>
      <a:hlink>
        <a:srgbClr val="74B6BC"/>
      </a:hlink>
      <a:folHlink>
        <a:srgbClr val="7F95A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1.xml><?xml version="1.0" encoding="utf-8"?>
<a:theme xmlns:a="http://schemas.openxmlformats.org/drawingml/2006/main" xmlns:r="http://schemas.openxmlformats.org/officeDocument/2006/relationships" name="2_Folio">
  <a:themeElements>
    <a:clrScheme name="Folio">
      <a:dk1>
        <a:srgbClr val="000000"/>
      </a:dk1>
      <a:lt1>
        <a:srgbClr val="FFFFFF"/>
      </a:lt1>
      <a:dk2>
        <a:srgbClr val="2D2F2B"/>
      </a:dk2>
      <a:lt2>
        <a:srgbClr val="DEDED7"/>
      </a:lt2>
      <a:accent1>
        <a:srgbClr val="294171"/>
      </a:accent1>
      <a:accent2>
        <a:srgbClr val="748CBC"/>
      </a:accent2>
      <a:accent3>
        <a:srgbClr val="8E887C"/>
      </a:accent3>
      <a:accent4>
        <a:srgbClr val="834736"/>
      </a:accent4>
      <a:accent5>
        <a:srgbClr val="5A1705"/>
      </a:accent5>
      <a:accent6>
        <a:srgbClr val="A0A16A"/>
      </a:accent6>
      <a:hlink>
        <a:srgbClr val="74B6BC"/>
      </a:hlink>
      <a:folHlink>
        <a:srgbClr val="7F95A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2.xml><?xml version="1.0" encoding="utf-8"?>
<a:theme xmlns:a="http://schemas.openxmlformats.org/drawingml/2006/main" xmlns:r="http://schemas.openxmlformats.org/officeDocument/2006/relationships" name="9_Folio">
  <a:themeElements>
    <a:clrScheme name="Folio">
      <a:dk1>
        <a:srgbClr val="000000"/>
      </a:dk1>
      <a:lt1>
        <a:srgbClr val="FFFFFF"/>
      </a:lt1>
      <a:dk2>
        <a:srgbClr val="2D2F2B"/>
      </a:dk2>
      <a:lt2>
        <a:srgbClr val="DEDED7"/>
      </a:lt2>
      <a:accent1>
        <a:srgbClr val="294171"/>
      </a:accent1>
      <a:accent2>
        <a:srgbClr val="748CBC"/>
      </a:accent2>
      <a:accent3>
        <a:srgbClr val="8E887C"/>
      </a:accent3>
      <a:accent4>
        <a:srgbClr val="834736"/>
      </a:accent4>
      <a:accent5>
        <a:srgbClr val="5A1705"/>
      </a:accent5>
      <a:accent6>
        <a:srgbClr val="A0A16A"/>
      </a:accent6>
      <a:hlink>
        <a:srgbClr val="74B6BC"/>
      </a:hlink>
      <a:folHlink>
        <a:srgbClr val="7F95A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3.xml><?xml version="1.0" encoding="utf-8"?>
<a:theme xmlns:a="http://schemas.openxmlformats.org/drawingml/2006/main" xmlns:r="http://schemas.openxmlformats.org/officeDocument/2006/relationships" name="10_Folio">
  <a:themeElements>
    <a:clrScheme name="Folio">
      <a:dk1>
        <a:srgbClr val="000000"/>
      </a:dk1>
      <a:lt1>
        <a:srgbClr val="FFFFFF"/>
      </a:lt1>
      <a:dk2>
        <a:srgbClr val="2D2F2B"/>
      </a:dk2>
      <a:lt2>
        <a:srgbClr val="DEDED7"/>
      </a:lt2>
      <a:accent1>
        <a:srgbClr val="294171"/>
      </a:accent1>
      <a:accent2>
        <a:srgbClr val="748CBC"/>
      </a:accent2>
      <a:accent3>
        <a:srgbClr val="8E887C"/>
      </a:accent3>
      <a:accent4>
        <a:srgbClr val="834736"/>
      </a:accent4>
      <a:accent5>
        <a:srgbClr val="5A1705"/>
      </a:accent5>
      <a:accent6>
        <a:srgbClr val="A0A16A"/>
      </a:accent6>
      <a:hlink>
        <a:srgbClr val="74B6BC"/>
      </a:hlink>
      <a:folHlink>
        <a:srgbClr val="7F95A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7_Folio">
  <a:themeElements>
    <a:clrScheme name="Folio">
      <a:dk1>
        <a:srgbClr val="000000"/>
      </a:dk1>
      <a:lt1>
        <a:srgbClr val="FFFFFF"/>
      </a:lt1>
      <a:dk2>
        <a:srgbClr val="2D2F2B"/>
      </a:dk2>
      <a:lt2>
        <a:srgbClr val="DEDED7"/>
      </a:lt2>
      <a:accent1>
        <a:srgbClr val="294171"/>
      </a:accent1>
      <a:accent2>
        <a:srgbClr val="748CBC"/>
      </a:accent2>
      <a:accent3>
        <a:srgbClr val="8E887C"/>
      </a:accent3>
      <a:accent4>
        <a:srgbClr val="834736"/>
      </a:accent4>
      <a:accent5>
        <a:srgbClr val="5A1705"/>
      </a:accent5>
      <a:accent6>
        <a:srgbClr val="A0A16A"/>
      </a:accent6>
      <a:hlink>
        <a:srgbClr val="74B6BC"/>
      </a:hlink>
      <a:folHlink>
        <a:srgbClr val="7F95A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1_Folio">
  <a:themeElements>
    <a:clrScheme name="Folio">
      <a:dk1>
        <a:srgbClr val="000000"/>
      </a:dk1>
      <a:lt1>
        <a:srgbClr val="FFFFFF"/>
      </a:lt1>
      <a:dk2>
        <a:srgbClr val="2D2F2B"/>
      </a:dk2>
      <a:lt2>
        <a:srgbClr val="DEDED7"/>
      </a:lt2>
      <a:accent1>
        <a:srgbClr val="294171"/>
      </a:accent1>
      <a:accent2>
        <a:srgbClr val="748CBC"/>
      </a:accent2>
      <a:accent3>
        <a:srgbClr val="8E887C"/>
      </a:accent3>
      <a:accent4>
        <a:srgbClr val="834736"/>
      </a:accent4>
      <a:accent5>
        <a:srgbClr val="5A1705"/>
      </a:accent5>
      <a:accent6>
        <a:srgbClr val="A0A16A"/>
      </a:accent6>
      <a:hlink>
        <a:srgbClr val="74B6BC"/>
      </a:hlink>
      <a:folHlink>
        <a:srgbClr val="7F95A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4_Folio">
  <a:themeElements>
    <a:clrScheme name="Folio">
      <a:dk1>
        <a:srgbClr val="000000"/>
      </a:dk1>
      <a:lt1>
        <a:srgbClr val="FFFFFF"/>
      </a:lt1>
      <a:dk2>
        <a:srgbClr val="2D2F2B"/>
      </a:dk2>
      <a:lt2>
        <a:srgbClr val="DEDED7"/>
      </a:lt2>
      <a:accent1>
        <a:srgbClr val="294171"/>
      </a:accent1>
      <a:accent2>
        <a:srgbClr val="748CBC"/>
      </a:accent2>
      <a:accent3>
        <a:srgbClr val="8E887C"/>
      </a:accent3>
      <a:accent4>
        <a:srgbClr val="834736"/>
      </a:accent4>
      <a:accent5>
        <a:srgbClr val="5A1705"/>
      </a:accent5>
      <a:accent6>
        <a:srgbClr val="A0A16A"/>
      </a:accent6>
      <a:hlink>
        <a:srgbClr val="74B6BC"/>
      </a:hlink>
      <a:folHlink>
        <a:srgbClr val="7F95A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11_Folio">
  <a:themeElements>
    <a:clrScheme name="Folio">
      <a:dk1>
        <a:srgbClr val="000000"/>
      </a:dk1>
      <a:lt1>
        <a:srgbClr val="FFFFFF"/>
      </a:lt1>
      <a:dk2>
        <a:srgbClr val="2D2F2B"/>
      </a:dk2>
      <a:lt2>
        <a:srgbClr val="DEDED7"/>
      </a:lt2>
      <a:accent1>
        <a:srgbClr val="294171"/>
      </a:accent1>
      <a:accent2>
        <a:srgbClr val="748CBC"/>
      </a:accent2>
      <a:accent3>
        <a:srgbClr val="8E887C"/>
      </a:accent3>
      <a:accent4>
        <a:srgbClr val="834736"/>
      </a:accent4>
      <a:accent5>
        <a:srgbClr val="5A1705"/>
      </a:accent5>
      <a:accent6>
        <a:srgbClr val="A0A16A"/>
      </a:accent6>
      <a:hlink>
        <a:srgbClr val="74B6BC"/>
      </a:hlink>
      <a:folHlink>
        <a:srgbClr val="7F95A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xmlns:r="http://schemas.openxmlformats.org/officeDocument/2006/relationships" name="Folio">
  <a:themeElements>
    <a:clrScheme name="Folio">
      <a:dk1>
        <a:srgbClr val="000000"/>
      </a:dk1>
      <a:lt1>
        <a:srgbClr val="FFFFFF"/>
      </a:lt1>
      <a:dk2>
        <a:srgbClr val="2D2F2B"/>
      </a:dk2>
      <a:lt2>
        <a:srgbClr val="DEDED7"/>
      </a:lt2>
      <a:accent1>
        <a:srgbClr val="294171"/>
      </a:accent1>
      <a:accent2>
        <a:srgbClr val="748CBC"/>
      </a:accent2>
      <a:accent3>
        <a:srgbClr val="8E887C"/>
      </a:accent3>
      <a:accent4>
        <a:srgbClr val="834736"/>
      </a:accent4>
      <a:accent5>
        <a:srgbClr val="5A1705"/>
      </a:accent5>
      <a:accent6>
        <a:srgbClr val="A0A16A"/>
      </a:accent6>
      <a:hlink>
        <a:srgbClr val="74B6BC"/>
      </a:hlink>
      <a:folHlink>
        <a:srgbClr val="7F95A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8.xml><?xml version="1.0" encoding="utf-8"?>
<a:theme xmlns:a="http://schemas.openxmlformats.org/drawingml/2006/main" xmlns:r="http://schemas.openxmlformats.org/officeDocument/2006/relationships" name="8_Folio">
  <a:themeElements>
    <a:clrScheme name="Folio">
      <a:dk1>
        <a:srgbClr val="000000"/>
      </a:dk1>
      <a:lt1>
        <a:srgbClr val="FFFFFF"/>
      </a:lt1>
      <a:dk2>
        <a:srgbClr val="2D2F2B"/>
      </a:dk2>
      <a:lt2>
        <a:srgbClr val="DEDED7"/>
      </a:lt2>
      <a:accent1>
        <a:srgbClr val="294171"/>
      </a:accent1>
      <a:accent2>
        <a:srgbClr val="748CBC"/>
      </a:accent2>
      <a:accent3>
        <a:srgbClr val="8E887C"/>
      </a:accent3>
      <a:accent4>
        <a:srgbClr val="834736"/>
      </a:accent4>
      <a:accent5>
        <a:srgbClr val="5A1705"/>
      </a:accent5>
      <a:accent6>
        <a:srgbClr val="A0A16A"/>
      </a:accent6>
      <a:hlink>
        <a:srgbClr val="74B6BC"/>
      </a:hlink>
      <a:folHlink>
        <a:srgbClr val="7F95A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9.xml><?xml version="1.0" encoding="utf-8"?>
<a:theme xmlns:a="http://schemas.openxmlformats.org/drawingml/2006/main" xmlns:r="http://schemas.openxmlformats.org/officeDocument/2006/relationships" name="3_Folio">
  <a:themeElements>
    <a:clrScheme name="Folio">
      <a:dk1>
        <a:srgbClr val="000000"/>
      </a:dk1>
      <a:lt1>
        <a:srgbClr val="FFFFFF"/>
      </a:lt1>
      <a:dk2>
        <a:srgbClr val="2D2F2B"/>
      </a:dk2>
      <a:lt2>
        <a:srgbClr val="DEDED7"/>
      </a:lt2>
      <a:accent1>
        <a:srgbClr val="294171"/>
      </a:accent1>
      <a:accent2>
        <a:srgbClr val="748CBC"/>
      </a:accent2>
      <a:accent3>
        <a:srgbClr val="8E887C"/>
      </a:accent3>
      <a:accent4>
        <a:srgbClr val="834736"/>
      </a:accent4>
      <a:accent5>
        <a:srgbClr val="5A1705"/>
      </a:accent5>
      <a:accent6>
        <a:srgbClr val="A0A16A"/>
      </a:accent6>
      <a:hlink>
        <a:srgbClr val="74B6BC"/>
      </a:hlink>
      <a:folHlink>
        <a:srgbClr val="7F95A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