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</p:sldIdLst>
  <p:sldSz cy="6858000" cx="91440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00"/>
        </a:solidFill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" name="Shape 3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5" name="Shape 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6" name="Shape 6"/>
          <p:cNvSpPr txBox="1"/>
          <p:nvPr>
            <p:ph idx="11" type="ftr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2" type="sldNum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5" name="Shape 8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8" name="Shape 14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8" name="Shape 15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5" name="Shape 16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3" name="Shape 17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9" name="Shape 17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5" name="Shape 18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2" name="Shape 19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8" name="Shape 19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7" name="Shape 20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6" name="Shape 21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2" name="Shape 9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3" name="Shape 22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9" name="Shape 22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7" name="Shape 23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4" name="Shape 24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0" name="Shape 25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8" name="Shape 9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5" name="Shape 10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3" name="Shape 11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9" name="Shape 11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6" name="Shape 12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4" name="Shape 13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0" name="Shape 14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/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45720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91440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137160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182880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" type="subTitle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baseline="0" i="0" sz="3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baseline="0" i="0" sz="2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baseline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baseline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baseline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baseline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27432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baseline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32004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baseline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3657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baseline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 algn="l">
              <a:spcBef>
                <a:spcPts val="0"/>
              </a:spcBef>
              <a:defRPr b="1" sz="4000" cap="none"/>
            </a:lvl1pPr>
            <a:lvl2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2000">
                <a:solidFill>
                  <a:srgbClr val="888888"/>
                </a:solidFill>
              </a:defRPr>
            </a:lvl1pPr>
            <a:lvl2pPr indent="0" marL="4572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800">
                <a:solidFill>
                  <a:srgbClr val="888888"/>
                </a:solidFill>
              </a:defRPr>
            </a:lvl2pPr>
            <a:lvl3pPr indent="0" marL="9144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600">
                <a:solidFill>
                  <a:srgbClr val="888888"/>
                </a:solidFill>
              </a:defRPr>
            </a:lvl3pPr>
            <a:lvl4pPr indent="0" marL="13716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4pPr>
            <a:lvl5pPr indent="0" marL="18288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5pPr>
            <a:lvl6pPr indent="0" marL="22860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6pPr>
            <a:lvl7pPr indent="0" marL="27432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7pPr>
            <a:lvl8pPr indent="0" marL="32004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8pPr>
            <a:lvl9pPr indent="0" marL="36576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5" name="Shape 7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marL="1600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marL="2057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0" name="Shape 80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81" name="Shape 8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6" name="Shape 26"/>
          <p:cNvSpPr txBox="1"/>
          <p:nvPr>
            <p:ph idx="1" type="body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marL="1600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marL="2057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8" name="Shape 2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2" name="Shape 32"/>
          <p:cNvSpPr txBox="1"/>
          <p:nvPr>
            <p:ph idx="1" type="body"/>
          </p:nvPr>
        </p:nvSpPr>
        <p:spPr>
          <a:xfrm rot="5400000">
            <a:off x="2309018" y="-251619"/>
            <a:ext cx="4525961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marL="1600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marL="2057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4" name="Shape 3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defRPr b="1" sz="2000"/>
            </a:lvl1pPr>
            <a:lvl2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8" name="Shape 38"/>
          <p:cNvSpPr/>
          <p:nvPr>
            <p:ph idx="2" type="pic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buClr>
                <a:srgbClr val="898989"/>
              </a:buClr>
              <a:buFont typeface="Calibri"/>
              <a:buNone/>
              <a:defRPr b="0" baseline="0" i="0" sz="3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spcBef>
                <a:spcPts val="0"/>
              </a:spcBef>
              <a:buFont typeface="Arial"/>
              <a:buNone/>
              <a:defRPr b="0" baseline="0" i="0" sz="2800" u="none" cap="none" strike="noStrike"/>
            </a:lvl2pPr>
            <a:lvl3pPr indent="0" marL="914400" marR="0" rtl="0" algn="l">
              <a:spcBef>
                <a:spcPts val="0"/>
              </a:spcBef>
              <a:buFont typeface="Arial"/>
              <a:buNone/>
              <a:defRPr b="0" baseline="0" i="0" sz="2400" u="none" cap="none" strike="noStrike"/>
            </a:lvl3pPr>
            <a:lvl4pPr indent="0" marL="1371600" marR="0" rtl="0" algn="l">
              <a:spcBef>
                <a:spcPts val="0"/>
              </a:spcBef>
              <a:buFont typeface="Arial"/>
              <a:buNone/>
              <a:defRPr b="0" baseline="0" i="0" sz="2000" u="none" cap="none" strike="noStrike"/>
            </a:lvl4pPr>
            <a:lvl5pPr indent="0" marL="1828800" marR="0" rtl="0" algn="l">
              <a:spcBef>
                <a:spcPts val="0"/>
              </a:spcBef>
              <a:buFont typeface="Arial"/>
              <a:buNone/>
              <a:defRPr b="0" baseline="0" i="0" sz="2000" u="none" cap="none" strike="noStrike"/>
            </a:lvl5pPr>
            <a:lvl6pPr indent="0" marL="2286000" marR="0" rtl="0" algn="l">
              <a:spcBef>
                <a:spcPts val="0"/>
              </a:spcBef>
              <a:buFont typeface="Arial"/>
              <a:buNone/>
              <a:defRPr b="0" baseline="0" i="0" sz="2000" u="none" cap="none" strike="noStrike"/>
            </a:lvl6pPr>
            <a:lvl7pPr indent="0" marL="2743200" marR="0" rtl="0" algn="l">
              <a:spcBef>
                <a:spcPts val="0"/>
              </a:spcBef>
              <a:buFont typeface="Arial"/>
              <a:buNone/>
              <a:defRPr b="0" baseline="0" i="0" sz="2000" u="none" cap="none" strike="noStrike"/>
            </a:lvl7pPr>
            <a:lvl8pPr indent="0" marL="3200400" marR="0" rtl="0" algn="l">
              <a:spcBef>
                <a:spcPts val="0"/>
              </a:spcBef>
              <a:buFont typeface="Arial"/>
              <a:buNone/>
              <a:defRPr b="0" baseline="0" i="0" sz="2000" u="none" cap="none" strike="noStrike"/>
            </a:lvl8pPr>
            <a:lvl9pPr indent="0" marL="3657600" marR="0" rtl="0" algn="l">
              <a:spcBef>
                <a:spcPts val="0"/>
              </a:spcBef>
              <a:buFont typeface="Arial"/>
              <a:buNone/>
              <a:defRPr b="0" baseline="0" i="0" sz="2000" u="none" cap="none" strike="noStrike"/>
            </a:lvl9pPr>
          </a:lstStyle>
          <a:p/>
        </p:txBody>
      </p:sp>
      <p:sp>
        <p:nvSpPr>
          <p:cNvPr id="39" name="Shape 39"/>
          <p:cNvSpPr txBox="1"/>
          <p:nvPr>
            <p:ph idx="1" type="body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 sz="1400"/>
            </a:lvl1pPr>
            <a:lvl2pPr indent="0" marL="457200" rtl="0">
              <a:spcBef>
                <a:spcPts val="0"/>
              </a:spcBef>
              <a:buFont typeface="Calibri"/>
              <a:buNone/>
              <a:defRPr sz="1200"/>
            </a:lvl2pPr>
            <a:lvl3pPr indent="0" marL="914400" rtl="0">
              <a:spcBef>
                <a:spcPts val="0"/>
              </a:spcBef>
              <a:buFont typeface="Calibri"/>
              <a:buNone/>
              <a:defRPr sz="1000"/>
            </a:lvl3pPr>
            <a:lvl4pPr indent="0" marL="1371600" rtl="0">
              <a:spcBef>
                <a:spcPts val="0"/>
              </a:spcBef>
              <a:buFont typeface="Calibri"/>
              <a:buNone/>
              <a:defRPr sz="900"/>
            </a:lvl4pPr>
            <a:lvl5pPr indent="0" marL="1828800" rtl="0">
              <a:spcBef>
                <a:spcPts val="0"/>
              </a:spcBef>
              <a:buFont typeface="Calibri"/>
              <a:buNone/>
              <a:defRPr sz="900"/>
            </a:lvl5pPr>
            <a:lvl6pPr indent="0" marL="2286000" rtl="0">
              <a:spcBef>
                <a:spcPts val="0"/>
              </a:spcBef>
              <a:buFont typeface="Calibri"/>
              <a:buNone/>
              <a:defRPr sz="900"/>
            </a:lvl6pPr>
            <a:lvl7pPr indent="0" marL="2743200" rtl="0">
              <a:spcBef>
                <a:spcPts val="0"/>
              </a:spcBef>
              <a:buFont typeface="Calibri"/>
              <a:buNone/>
              <a:defRPr sz="900"/>
            </a:lvl7pPr>
            <a:lvl8pPr indent="0" marL="3200400" rtl="0">
              <a:spcBef>
                <a:spcPts val="0"/>
              </a:spcBef>
              <a:buFont typeface="Calibri"/>
              <a:buNone/>
              <a:defRPr sz="900"/>
            </a:lvl8pPr>
            <a:lvl9pPr indent="0" marL="3657600" rtl="0">
              <a:spcBef>
                <a:spcPts val="0"/>
              </a:spcBef>
              <a:buFont typeface="Calibri"/>
              <a:buNone/>
              <a:defRPr sz="900"/>
            </a:lvl9pPr>
          </a:lstStyle>
          <a:p/>
        </p:txBody>
      </p:sp>
      <p:sp>
        <p:nvSpPr>
          <p:cNvPr id="40" name="Shape 40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1" name="Shape 4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/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defRPr b="1" sz="2000"/>
            </a:lvl1pPr>
            <a:lvl2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5" name="Shape 45"/>
          <p:cNvSpPr txBox="1"/>
          <p:nvPr>
            <p:ph idx="1" type="body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 sz="3200"/>
            </a:lvl1pPr>
            <a:lvl2pPr rtl="0">
              <a:spcBef>
                <a:spcPts val="0"/>
              </a:spcBef>
              <a:defRPr sz="2800"/>
            </a:lvl2pPr>
            <a:lvl3pPr rtl="0">
              <a:spcBef>
                <a:spcPts val="0"/>
              </a:spcBef>
              <a:defRPr sz="2400"/>
            </a:lvl3pPr>
            <a:lvl4pPr rtl="0">
              <a:spcBef>
                <a:spcPts val="0"/>
              </a:spcBef>
              <a:defRPr sz="2000"/>
            </a:lvl4pPr>
            <a:lvl5pPr rtl="0">
              <a:spcBef>
                <a:spcPts val="0"/>
              </a:spcBef>
              <a:defRPr sz="2000"/>
            </a:lvl5pPr>
            <a:lvl6pPr rtl="0">
              <a:spcBef>
                <a:spcPts val="0"/>
              </a:spcBef>
              <a:defRPr sz="2000"/>
            </a:lvl6pPr>
            <a:lvl7pPr rtl="0">
              <a:spcBef>
                <a:spcPts val="0"/>
              </a:spcBef>
              <a:defRPr sz="2000"/>
            </a:lvl7pPr>
            <a:lvl8pPr rtl="0">
              <a:spcBef>
                <a:spcPts val="0"/>
              </a:spcBef>
              <a:defRPr sz="2000"/>
            </a:lvl8pPr>
            <a:lvl9pPr rtl="0">
              <a:spcBef>
                <a:spcPts val="0"/>
              </a:spcBef>
              <a:defRPr sz="2000"/>
            </a:lvl9pPr>
          </a:lstStyle>
          <a:p/>
        </p:txBody>
      </p:sp>
      <p:sp>
        <p:nvSpPr>
          <p:cNvPr id="46" name="Shape 46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 sz="1400"/>
            </a:lvl1pPr>
            <a:lvl2pPr indent="0" marL="457200" rtl="0">
              <a:spcBef>
                <a:spcPts val="0"/>
              </a:spcBef>
              <a:buFont typeface="Calibri"/>
              <a:buNone/>
              <a:defRPr sz="1200"/>
            </a:lvl2pPr>
            <a:lvl3pPr indent="0" marL="914400" rtl="0">
              <a:spcBef>
                <a:spcPts val="0"/>
              </a:spcBef>
              <a:buFont typeface="Calibri"/>
              <a:buNone/>
              <a:defRPr sz="1000"/>
            </a:lvl3pPr>
            <a:lvl4pPr indent="0" marL="1371600" rtl="0">
              <a:spcBef>
                <a:spcPts val="0"/>
              </a:spcBef>
              <a:buFont typeface="Calibri"/>
              <a:buNone/>
              <a:defRPr sz="900"/>
            </a:lvl4pPr>
            <a:lvl5pPr indent="0" marL="1828800" rtl="0">
              <a:spcBef>
                <a:spcPts val="0"/>
              </a:spcBef>
              <a:buFont typeface="Calibri"/>
              <a:buNone/>
              <a:defRPr sz="900"/>
            </a:lvl5pPr>
            <a:lvl6pPr indent="0" marL="2286000" rtl="0">
              <a:spcBef>
                <a:spcPts val="0"/>
              </a:spcBef>
              <a:buFont typeface="Calibri"/>
              <a:buNone/>
              <a:defRPr sz="900"/>
            </a:lvl6pPr>
            <a:lvl7pPr indent="0" marL="2743200" rtl="0">
              <a:spcBef>
                <a:spcPts val="0"/>
              </a:spcBef>
              <a:buFont typeface="Calibri"/>
              <a:buNone/>
              <a:defRPr sz="900"/>
            </a:lvl7pPr>
            <a:lvl8pPr indent="0" marL="3200400" rtl="0">
              <a:spcBef>
                <a:spcPts val="0"/>
              </a:spcBef>
              <a:buFont typeface="Calibri"/>
              <a:buNone/>
              <a:defRPr sz="900"/>
            </a:lvl8pPr>
            <a:lvl9pPr indent="0" marL="3657600" rtl="0">
              <a:spcBef>
                <a:spcPts val="0"/>
              </a:spcBef>
              <a:buFont typeface="Calibri"/>
              <a:buNone/>
              <a:defRPr sz="900"/>
            </a:lvl9pPr>
          </a:lstStyle>
          <a:p/>
        </p:txBody>
      </p:sp>
      <p:sp>
        <p:nvSpPr>
          <p:cNvPr id="47" name="Shape 47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8" name="Shape 4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3" name="Shape 5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 b="1" sz="2400"/>
            </a:lvl1pPr>
            <a:lvl2pPr indent="0" marL="457200" rtl="0">
              <a:spcBef>
                <a:spcPts val="0"/>
              </a:spcBef>
              <a:buFont typeface="Calibri"/>
              <a:buNone/>
              <a:defRPr b="1" sz="2000"/>
            </a:lvl2pPr>
            <a:lvl3pPr indent="0" marL="914400" rtl="0">
              <a:spcBef>
                <a:spcPts val="0"/>
              </a:spcBef>
              <a:buFont typeface="Calibri"/>
              <a:buNone/>
              <a:defRPr b="1" sz="1800"/>
            </a:lvl3pPr>
            <a:lvl4pPr indent="0" marL="1371600" rtl="0">
              <a:spcBef>
                <a:spcPts val="0"/>
              </a:spcBef>
              <a:buFont typeface="Calibri"/>
              <a:buNone/>
              <a:defRPr b="1" sz="1600"/>
            </a:lvl4pPr>
            <a:lvl5pPr indent="0" marL="1828800" rtl="0">
              <a:spcBef>
                <a:spcPts val="0"/>
              </a:spcBef>
              <a:buFont typeface="Calibri"/>
              <a:buNone/>
              <a:defRPr b="1" sz="1600"/>
            </a:lvl5pPr>
            <a:lvl6pPr indent="0" marL="2286000" rtl="0">
              <a:spcBef>
                <a:spcPts val="0"/>
              </a:spcBef>
              <a:buFont typeface="Calibri"/>
              <a:buNone/>
              <a:defRPr b="1" sz="1600"/>
            </a:lvl6pPr>
            <a:lvl7pPr indent="0" marL="2743200" rtl="0">
              <a:spcBef>
                <a:spcPts val="0"/>
              </a:spcBef>
              <a:buFont typeface="Calibri"/>
              <a:buNone/>
              <a:defRPr b="1" sz="1600"/>
            </a:lvl7pPr>
            <a:lvl8pPr indent="0" marL="3200400" rtl="0">
              <a:spcBef>
                <a:spcPts val="0"/>
              </a:spcBef>
              <a:buFont typeface="Calibri"/>
              <a:buNone/>
              <a:defRPr b="1" sz="1600"/>
            </a:lvl8pPr>
            <a:lvl9pPr indent="0" marL="3657600" rtl="0">
              <a:spcBef>
                <a:spcPts val="0"/>
              </a:spcBef>
              <a:buFont typeface="Calibri"/>
              <a:buNone/>
              <a:defRPr b="1" sz="1600"/>
            </a:lvl9pPr>
          </a:lstStyle>
          <a:p/>
        </p:txBody>
      </p:sp>
      <p:sp>
        <p:nvSpPr>
          <p:cNvPr id="58" name="Shape 58"/>
          <p:cNvSpPr txBox="1"/>
          <p:nvPr>
            <p:ph idx="2" type="body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/>
        </p:txBody>
      </p:sp>
      <p:sp>
        <p:nvSpPr>
          <p:cNvPr id="59" name="Shape 59"/>
          <p:cNvSpPr txBox="1"/>
          <p:nvPr>
            <p:ph idx="3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 b="1" sz="2400"/>
            </a:lvl1pPr>
            <a:lvl2pPr indent="0" marL="457200" rtl="0">
              <a:spcBef>
                <a:spcPts val="0"/>
              </a:spcBef>
              <a:buFont typeface="Calibri"/>
              <a:buNone/>
              <a:defRPr b="1" sz="2000"/>
            </a:lvl2pPr>
            <a:lvl3pPr indent="0" marL="914400" rtl="0">
              <a:spcBef>
                <a:spcPts val="0"/>
              </a:spcBef>
              <a:buFont typeface="Calibri"/>
              <a:buNone/>
              <a:defRPr b="1" sz="1800"/>
            </a:lvl3pPr>
            <a:lvl4pPr indent="0" marL="1371600" rtl="0">
              <a:spcBef>
                <a:spcPts val="0"/>
              </a:spcBef>
              <a:buFont typeface="Calibri"/>
              <a:buNone/>
              <a:defRPr b="1" sz="1600"/>
            </a:lvl4pPr>
            <a:lvl5pPr indent="0" marL="1828800" rtl="0">
              <a:spcBef>
                <a:spcPts val="0"/>
              </a:spcBef>
              <a:buFont typeface="Calibri"/>
              <a:buNone/>
              <a:defRPr b="1" sz="1600"/>
            </a:lvl5pPr>
            <a:lvl6pPr indent="0" marL="2286000" rtl="0">
              <a:spcBef>
                <a:spcPts val="0"/>
              </a:spcBef>
              <a:buFont typeface="Calibri"/>
              <a:buNone/>
              <a:defRPr b="1" sz="1600"/>
            </a:lvl6pPr>
            <a:lvl7pPr indent="0" marL="2743200" rtl="0">
              <a:spcBef>
                <a:spcPts val="0"/>
              </a:spcBef>
              <a:buFont typeface="Calibri"/>
              <a:buNone/>
              <a:defRPr b="1" sz="1600"/>
            </a:lvl7pPr>
            <a:lvl8pPr indent="0" marL="3200400" rtl="0">
              <a:spcBef>
                <a:spcPts val="0"/>
              </a:spcBef>
              <a:buFont typeface="Calibri"/>
              <a:buNone/>
              <a:defRPr b="1" sz="1600"/>
            </a:lvl8pPr>
            <a:lvl9pPr indent="0" marL="3657600" rtl="0">
              <a:spcBef>
                <a:spcPts val="0"/>
              </a:spcBef>
              <a:buFont typeface="Calibri"/>
              <a:buNone/>
              <a:defRPr b="1" sz="1600"/>
            </a:lvl9pPr>
          </a:lstStyle>
          <a:p/>
        </p:txBody>
      </p:sp>
      <p:sp>
        <p:nvSpPr>
          <p:cNvPr id="60" name="Shape 60"/>
          <p:cNvSpPr txBox="1"/>
          <p:nvPr>
            <p:ph idx="4" type="body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/>
        </p:txBody>
      </p:sp>
      <p:sp>
        <p:nvSpPr>
          <p:cNvPr id="61" name="Shape 6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2" name="Shape 6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/>
        </p:txBody>
      </p:sp>
      <p:sp>
        <p:nvSpPr>
          <p:cNvPr id="67" name="Shape 67"/>
          <p:cNvSpPr txBox="1"/>
          <p:nvPr>
            <p:ph idx="2" type="body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/>
        </p:txBody>
      </p:sp>
      <p:sp>
        <p:nvSpPr>
          <p:cNvPr id="68" name="Shape 68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9" name="Shape 6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00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45720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91440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137160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182880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Shape 10"/>
          <p:cNvSpPr txBox="1"/>
          <p:nvPr>
            <p:ph idx="1" type="body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b="0" baseline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marL="74295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b="0" baseline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marL="11430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b="0" baseline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marL="1600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marL="2057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marL="25146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marL="29718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marL="34290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marL="38862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jpg"/><Relationship Id="rId4" Type="http://schemas.openxmlformats.org/officeDocument/2006/relationships/image" Target="../media/image16.jpg"/><Relationship Id="rId5" Type="http://schemas.openxmlformats.org/officeDocument/2006/relationships/image" Target="../media/image12.jpg"/><Relationship Id="rId6" Type="http://schemas.openxmlformats.org/officeDocument/2006/relationships/image" Target="../media/image24.jpg"/><Relationship Id="rId7" Type="http://schemas.openxmlformats.org/officeDocument/2006/relationships/image" Target="../media/image2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5.jpg"/><Relationship Id="rId4" Type="http://schemas.openxmlformats.org/officeDocument/2006/relationships/image" Target="../media/image19.jpg"/><Relationship Id="rId5" Type="http://schemas.openxmlformats.org/officeDocument/2006/relationships/image" Target="../media/image22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0.png"/><Relationship Id="rId4" Type="http://schemas.openxmlformats.org/officeDocument/2006/relationships/image" Target="../media/image2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3.jpg"/><Relationship Id="rId4" Type="http://schemas.openxmlformats.org/officeDocument/2006/relationships/image" Target="../media/image26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9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7.jpg"/><Relationship Id="rId4" Type="http://schemas.openxmlformats.org/officeDocument/2006/relationships/image" Target="../media/image33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7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1.jpg"/><Relationship Id="rId4" Type="http://schemas.openxmlformats.org/officeDocument/2006/relationships/image" Target="../media/image30.jpg"/><Relationship Id="rId5" Type="http://schemas.openxmlformats.org/officeDocument/2006/relationships/image" Target="../media/image50.jpg"/><Relationship Id="rId6" Type="http://schemas.openxmlformats.org/officeDocument/2006/relationships/image" Target="../media/image32.jpg"/><Relationship Id="rId7" Type="http://schemas.openxmlformats.org/officeDocument/2006/relationships/image" Target="../media/image46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5.png"/><Relationship Id="rId4" Type="http://schemas.openxmlformats.org/officeDocument/2006/relationships/image" Target="../media/image48.jpg"/><Relationship Id="rId5" Type="http://schemas.openxmlformats.org/officeDocument/2006/relationships/image" Target="../media/image45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6.jpg"/><Relationship Id="rId4" Type="http://schemas.openxmlformats.org/officeDocument/2006/relationships/image" Target="../media/image38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0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9.jpg"/><Relationship Id="rId4" Type="http://schemas.openxmlformats.org/officeDocument/2006/relationships/image" Target="../media/image49.jpg"/><Relationship Id="rId5" Type="http://schemas.openxmlformats.org/officeDocument/2006/relationships/image" Target="../media/image42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1.jpg"/><Relationship Id="rId4" Type="http://schemas.openxmlformats.org/officeDocument/2006/relationships/image" Target="../media/image43.jpg"/><Relationship Id="rId5" Type="http://schemas.openxmlformats.org/officeDocument/2006/relationships/image" Target="../media/image44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7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1.jpg"/><Relationship Id="rId4" Type="http://schemas.openxmlformats.org/officeDocument/2006/relationships/image" Target="../media/image0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5.png"/><Relationship Id="rId4" Type="http://schemas.openxmlformats.org/officeDocument/2006/relationships/image" Target="../media/image0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jpg"/><Relationship Id="rId4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8.jpg"/><Relationship Id="rId4" Type="http://schemas.openxmlformats.org/officeDocument/2006/relationships/image" Target="../media/image06.jpg"/><Relationship Id="rId5" Type="http://schemas.openxmlformats.org/officeDocument/2006/relationships/image" Target="../media/image07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9.jpg"/><Relationship Id="rId4" Type="http://schemas.openxmlformats.org/officeDocument/2006/relationships/image" Target="../media/image17.jpg"/><Relationship Id="rId5" Type="http://schemas.openxmlformats.org/officeDocument/2006/relationships/image" Target="../media/image3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Shape 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3350" y="457200"/>
            <a:ext cx="8858249" cy="5870574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Shape 88"/>
          <p:cNvSpPr txBox="1"/>
          <p:nvPr>
            <p:ph type="ctrTitle"/>
          </p:nvPr>
        </p:nvSpPr>
        <p:spPr>
          <a:xfrm>
            <a:off x="677862" y="1524000"/>
            <a:ext cx="7772400" cy="21526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6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Mesoamerican Civilizations</a:t>
            </a:r>
          </a:p>
        </p:txBody>
      </p:sp>
      <p:sp>
        <p:nvSpPr>
          <p:cNvPr id="89" name="Shape 89"/>
          <p:cNvSpPr txBox="1"/>
          <p:nvPr>
            <p:ph idx="1" type="subTitle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</a:pPr>
            <a:r>
              <a:t/>
            </a:r>
            <a:endParaRPr b="0" baseline="0" i="0" sz="3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Shape 1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3638550"/>
            <a:ext cx="4611686" cy="3067049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Shape 151"/>
          <p:cNvSpPr/>
          <p:nvPr/>
        </p:nvSpPr>
        <p:spPr>
          <a:xfrm>
            <a:off x="457200" y="-19050"/>
            <a:ext cx="3279775" cy="1000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Chichén Itzá</a:t>
            </a:r>
          </a:p>
        </p:txBody>
      </p:sp>
      <p:pic>
        <p:nvPicPr>
          <p:cNvPr id="152" name="Shape 15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67200" y="152400"/>
            <a:ext cx="4648199" cy="3094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Shape 15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53000" y="3657600"/>
            <a:ext cx="1828800" cy="2743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Shape 15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34200" y="3581400"/>
            <a:ext cx="1930399" cy="289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Shape 15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04800" y="990600"/>
            <a:ext cx="3657600" cy="11890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Shape 1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800" y="228600"/>
            <a:ext cx="4829174" cy="30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Shape 16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1000" y="3429000"/>
            <a:ext cx="4683125" cy="3124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Shape 16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638800" y="990600"/>
            <a:ext cx="3019424" cy="457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/>
          <p:nvPr/>
        </p:nvSpPr>
        <p:spPr>
          <a:xfrm>
            <a:off x="76200" y="101600"/>
            <a:ext cx="4724400" cy="24923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b="1" baseline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ztec civilization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Located in arid valley in central Mexico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Represented by Tenochtitlan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Ruled by an emperor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Economy based on agriculture and tribute from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conquered peoples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Polytheistic religion with pyramids/rituals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</a:p>
        </p:txBody>
      </p:sp>
      <p:pic>
        <p:nvPicPr>
          <p:cNvPr id="168" name="Shape 1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91200" y="152400"/>
            <a:ext cx="3200399" cy="205105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Shape 169"/>
          <p:cNvSpPr txBox="1"/>
          <p:nvPr/>
        </p:nvSpPr>
        <p:spPr>
          <a:xfrm>
            <a:off x="228600" y="1905000"/>
            <a:ext cx="8686800" cy="48625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Aztec began c. 12th century A.D</a:t>
            </a: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Began a long migration that brought them into the Valley of Mexico.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They established their capital city at Tenochtitlán. 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Tenochtitlán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 Aztec legend said that when the people </a:t>
            </a: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found their new home they would see an eagle perched on a cactus holding a snake.  They saw this in lake Texcoco.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Their city was built up on rafts made from reeds and covered with dirt.  They were called chinampas.  Present-Day Mexico-City is built on top of this city. </a:t>
            </a: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The original was destroyed by the Spanish.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Lake Texcoco</a:t>
            </a: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-Swampy lake that was the </a:t>
            </a: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home of the capital city.  </a:t>
            </a: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Tenochtitlán means the Place of the Prickly Pear Cactus. </a:t>
            </a:r>
          </a:p>
        </p:txBody>
      </p:sp>
      <p:pic>
        <p:nvPicPr>
          <p:cNvPr id="170" name="Shape 17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48150" y="0"/>
            <a:ext cx="1511299" cy="13700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Shape 17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14800" y="152400"/>
            <a:ext cx="4838700" cy="3629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Shape 17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8600" y="3311525"/>
            <a:ext cx="5029199" cy="327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 txBox="1"/>
          <p:nvPr/>
        </p:nvSpPr>
        <p:spPr>
          <a:xfrm>
            <a:off x="228600" y="228600"/>
            <a:ext cx="8686800" cy="63706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Political and Social Structure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By 1500 there were about 4 million people in the Aztec Empire.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Aztec Emperor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Ruled over the Aztec Empire.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Was the supreme leader of the people.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 claimed that he was divine.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People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Made up of commoners, indentured workers, and slaves.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Most people were farmers, but they also traded with people in the surrounding areas.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 were to be the warriors, while a woman’s role was to be in the home</a:t>
            </a: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Women were allowed to own and inherit property and enter contracts.  Women wove textiles and raised children.  They could also be priestesses. </a:t>
            </a:r>
          </a:p>
        </p:txBody>
      </p:sp>
      <p:pic>
        <p:nvPicPr>
          <p:cNvPr id="182" name="Shape 18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48400" y="1066800"/>
            <a:ext cx="2514599" cy="251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/>
          <p:nvPr/>
        </p:nvSpPr>
        <p:spPr>
          <a:xfrm>
            <a:off x="228600" y="228600"/>
            <a:ext cx="8534399" cy="63706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Religion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Had a polytheistic religion based on warfare.</a:t>
            </a: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Huitzilopochtli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Their chief god.  He was the god of the sun</a:t>
            </a: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 The Aztec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offered him human sacrifice to give him strength to battle the forces of darkness each night so that he could rise each morning.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Quetzalcoatl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feathered Serpent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 believed he had left the valley of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Mexico and promised to return in triumph.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Human Sacrifice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Each Aztec city contained a pyramid where they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practiced human sacrifice as a way to postpone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end of the world</a:t>
            </a: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</a:p>
        </p:txBody>
      </p:sp>
      <p:pic>
        <p:nvPicPr>
          <p:cNvPr id="188" name="Shape 18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07175" y="3124200"/>
            <a:ext cx="2308225" cy="350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Shape 18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91400" y="152400"/>
            <a:ext cx="1485899" cy="1727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/>
          <p:nvPr/>
        </p:nvSpPr>
        <p:spPr>
          <a:xfrm>
            <a:off x="228600" y="228600"/>
            <a:ext cx="8610599" cy="63706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Destruction of the Aztec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subjugation of the people of the Aztec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Empire bred hatred and discontent among the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people.  </a:t>
            </a: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When the Spanish arrived they did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not have a difficult time finding allies to fight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the Aztec.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Hernán Cortés 1519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Spanish Conquistador who came to the valley of Mexico in 1519 </a:t>
            </a: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with 550 soldiers and 16 horses.  He was at first greeted by the Aztec Emperor Montezuma (Moctezuma).  </a:t>
            </a: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Spanish later kidnapped the Emperor and made him a puppet.  The people rebelled and the Emperor was killed.  The Spanish barely escaped</a:t>
            </a: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Spanish returned several months later.  </a:t>
            </a: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Many of the natives had fallen ill with Smallpox</a:t>
            </a: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Cortés and his allies destroyed the Aztec capital and subjugated the Aztec people. </a:t>
            </a:r>
          </a:p>
        </p:txBody>
      </p:sp>
      <p:pic>
        <p:nvPicPr>
          <p:cNvPr id="195" name="Shape 1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34150" y="228600"/>
            <a:ext cx="2371725" cy="2743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Shape 20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57800" y="3262311"/>
            <a:ext cx="3657600" cy="3309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Shape 20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4800" y="228600"/>
            <a:ext cx="3687762" cy="3200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Shape 20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81000" y="3835400"/>
            <a:ext cx="3962399" cy="2632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Shape 20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876800" y="381000"/>
            <a:ext cx="3778250" cy="152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Shape 20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886200" y="1981200"/>
            <a:ext cx="1898649" cy="236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/>
          <p:nvPr/>
        </p:nvSpPr>
        <p:spPr>
          <a:xfrm>
            <a:off x="228600" y="152400"/>
            <a:ext cx="4572000" cy="2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Incan civilization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Located in the Andes Mountains of South America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Represented by Machu Picchu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Ruled by an emperor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Economy based on high-altitude agriculture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Polytheistic religion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Road system</a:t>
            </a:r>
          </a:p>
        </p:txBody>
      </p:sp>
      <p:pic>
        <p:nvPicPr>
          <p:cNvPr id="210" name="Shape 2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19800" y="228600"/>
            <a:ext cx="2857499" cy="326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Shape 2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52775" y="1676400"/>
            <a:ext cx="2335211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Shape 212"/>
          <p:cNvSpPr txBox="1"/>
          <p:nvPr/>
        </p:nvSpPr>
        <p:spPr>
          <a:xfrm>
            <a:off x="228600" y="3505200"/>
            <a:ext cx="8534399" cy="30464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Late 1300's  Inca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Inca started as a small group that were located in Cuzco.  </a:t>
            </a: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They did not begin to become powerful until after the fall of the Moche of Peru.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Pachacuti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Unified the Inca and established the Inca Empire</a:t>
            </a: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3" name="Shape 2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7200" y="2057400"/>
            <a:ext cx="2057400" cy="1373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 txBox="1"/>
          <p:nvPr/>
        </p:nvSpPr>
        <p:spPr>
          <a:xfrm>
            <a:off x="304800" y="304800"/>
            <a:ext cx="6096000" cy="5632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Organization of the Empire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Incan state was built on war.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conquered peoples were all taught the same language.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Each region was appointed a governor who answered to the Emperor.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Road System: 24, 800 miles of Road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Inca built roads to unify their people</a:t>
            </a: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 Roads made travel and communication throughout the empire more efficient. 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There were </a:t>
            </a: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rest houses </a:t>
            </a: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and storage depots along with </a:t>
            </a: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bridges to span ravines and waterways. </a:t>
            </a:r>
          </a:p>
        </p:txBody>
      </p:sp>
      <p:pic>
        <p:nvPicPr>
          <p:cNvPr id="219" name="Shape 2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97675" y="152400"/>
            <a:ext cx="2108200" cy="30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Shape 2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58000" y="3429000"/>
            <a:ext cx="2133599" cy="3003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/>
          <p:nvPr/>
        </p:nvSpPr>
        <p:spPr>
          <a:xfrm>
            <a:off x="381000" y="304800"/>
            <a:ext cx="8610599" cy="6308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Olmec 1300 B.C.-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8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first civilization of Mesoamerica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They were </a:t>
            </a:r>
            <a:r>
              <a:rPr b="0" baseline="0" i="0" lang="en-US" sz="28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located in the hot and swampy lowlands along the coast of the Gulf of Mexico</a:t>
            </a:r>
            <a:r>
              <a:rPr b="0" baseline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south of Veracruz. 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They had large cities that were centers for religious rituals.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8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They carved colossal stone heads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They may have been to represent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their ancestors or gods.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baseline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24512" y="4343400"/>
            <a:ext cx="3233736" cy="2152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/>
          <p:nvPr/>
        </p:nvSpPr>
        <p:spPr>
          <a:xfrm>
            <a:off x="228600" y="152400"/>
            <a:ext cx="8534399" cy="35242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Culture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Were required to marry from within their own social group</a:t>
            </a: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Women were expected to live at home, the only alternative was to be a priestess. 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Most people were </a:t>
            </a: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farmers</a:t>
            </a: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they also </a:t>
            </a: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herded llamas and alpacas.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700" u="sng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Quipu</a:t>
            </a: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-A system of knotted strings used by the Inca to keep records.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baseline="0" i="0" sz="2400" u="sng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6" name="Shape 2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28800" y="3276600"/>
            <a:ext cx="5419724" cy="329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 txBox="1"/>
          <p:nvPr/>
        </p:nvSpPr>
        <p:spPr>
          <a:xfrm>
            <a:off x="304800" y="228600"/>
            <a:ext cx="4572000" cy="45243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1" baseline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Great Builders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They had great buildings made of stone held without mortar. </a:t>
            </a:r>
            <a:r>
              <a:rPr b="0" baseline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Their roads also show their ability as great builders.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1" baseline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Machu Picchu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City built at 8,000 ft above sea level.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1" baseline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Urubamba River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River below Machu Picchu</a:t>
            </a:r>
          </a:p>
        </p:txBody>
      </p:sp>
      <p:pic>
        <p:nvPicPr>
          <p:cNvPr id="232" name="Shape 2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53000" y="228600"/>
            <a:ext cx="3962399" cy="2971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Shape 2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48200" y="3659187"/>
            <a:ext cx="4267199" cy="2846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Shape 23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85800" y="4876800"/>
            <a:ext cx="2590800" cy="17160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Shape 2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0" y="358775"/>
            <a:ext cx="4343400" cy="2917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Shape 2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8600" y="3505200"/>
            <a:ext cx="4319587" cy="289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Shape 24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76800" y="457200"/>
            <a:ext cx="3860799" cy="579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/>
          <p:nvPr/>
        </p:nvSpPr>
        <p:spPr>
          <a:xfrm>
            <a:off x="76200" y="41275"/>
            <a:ext cx="8991600" cy="67405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Defeat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Spanish arrived in 1531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1531: Francisco Pizarro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Spanish Conquistador led a band of 180 men with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superior weapons.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Inca, like the Aztec, were devastated by disease.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Smallpox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Devastated the Population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Civil War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After the death of the Inca Emperor a civil war broke out, Pizarro took advantage and defeated the people.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Defeat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Pizarro and his men established Lima as the new capital of the Spanish Colony in 1535. </a:t>
            </a:r>
          </a:p>
        </p:txBody>
      </p:sp>
      <p:pic>
        <p:nvPicPr>
          <p:cNvPr id="247" name="Shape 2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39000" y="228600"/>
            <a:ext cx="1647824" cy="27003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 txBox="1"/>
          <p:nvPr/>
        </p:nvSpPr>
        <p:spPr>
          <a:xfrm>
            <a:off x="381000" y="457200"/>
            <a:ext cx="8458200" cy="5632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40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Achievements of Mayan, Aztec, and Incan civilizations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4000" u="sng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40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Calendars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4000" u="sng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40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Mathematics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4000" u="sng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40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Writing and other record-keeping systems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/>
          <p:nvPr/>
        </p:nvSpPr>
        <p:spPr>
          <a:xfrm>
            <a:off x="381000" y="381000"/>
            <a:ext cx="8534399" cy="32321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Teotihuacán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2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Was the first major city in Mesoamerica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2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Arose around 250 B.C. and collapsed about 800 A.D.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May have had as many as 200,000 inhabitants at its height.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Has a main thoroughfare, known as the Avenue of the Dead, had two main temples.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Temple of the Sun and the Temple of the Moon.</a:t>
            </a:r>
          </a:p>
        </p:txBody>
      </p:sp>
      <p:pic>
        <p:nvPicPr>
          <p:cNvPr id="101" name="Shape 10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0" y="3810000"/>
            <a:ext cx="4081462" cy="276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Shape 10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46612" y="3857625"/>
            <a:ext cx="4040187" cy="2695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/>
        </p:nvSpPr>
        <p:spPr>
          <a:xfrm>
            <a:off x="76200" y="76200"/>
            <a:ext cx="5714999" cy="2678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Mayan civilization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Located in the Mexican and Central American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rain forest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Represented by Chichén Itzá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Group of city-states ruled by a king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Economy based on agriculture and trade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Polytheistic religion—Pyramids</a:t>
            </a:r>
          </a:p>
        </p:txBody>
      </p:sp>
      <p:pic>
        <p:nvPicPr>
          <p:cNvPr id="108" name="Shape 10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39000" y="4862512"/>
            <a:ext cx="1828800" cy="1919287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Shape 109"/>
          <p:cNvSpPr txBox="1"/>
          <p:nvPr/>
        </p:nvSpPr>
        <p:spPr>
          <a:xfrm>
            <a:off x="152400" y="2133600"/>
            <a:ext cx="8381999" cy="4832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Yucatán Peninsula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Maya were found in the Yucatan Peninsula and Part of Guatemala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Maya: Between 300 and 900 A.D.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Flourished during this time.  We do not know why it fell into decline.  The Maya abandoned their cities, we do not know why.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Political and Social Structure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Cities-Were built around a central pyramid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Pyramid-Was topped with a shrine to the gods.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City-States-Each governed by a hereditary ruling class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baseline="0" i="0" sz="2400" u="sng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0" name="Shape 1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59437" y="152400"/>
            <a:ext cx="3159125" cy="205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/>
        </p:nvSpPr>
        <p:spPr>
          <a:xfrm>
            <a:off x="228600" y="685800"/>
            <a:ext cx="8686800" cy="56943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Mayan Kings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r>
              <a:rPr b="0" baseline="0" i="0" lang="en-US" sz="28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Ruled the Mayan Kingdom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8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They claimed they were divine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Were assisted  by nobles and a class of scribes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Made special blood sacrifices to maintain the kingdom.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People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r>
              <a:rPr b="0" baseline="0" i="0" lang="en-US" sz="28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Included townspeople</a:t>
            </a:r>
            <a:r>
              <a:rPr b="0" baseline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skilled artisans, officials, and merchants.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8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Many people were peasant farmers </a:t>
            </a:r>
            <a:r>
              <a:rPr b="0" baseline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who worked on terraced hillsides farming. 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8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 did the fighting and hunting</a:t>
            </a:r>
            <a:r>
              <a:rPr b="0" baseline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0" baseline="0" i="0" lang="en-US" sz="28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women made cornmeal and were responsible for homemaking </a:t>
            </a:r>
            <a:r>
              <a:rPr b="0" baseline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and raising children. </a:t>
            </a:r>
          </a:p>
        </p:txBody>
      </p:sp>
      <p:pic>
        <p:nvPicPr>
          <p:cNvPr id="116" name="Shape 1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70700" y="163511"/>
            <a:ext cx="2120899" cy="18176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/>
          <p:nvPr/>
        </p:nvSpPr>
        <p:spPr>
          <a:xfrm>
            <a:off x="381000" y="228600"/>
            <a:ext cx="8534399" cy="48625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Religion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Maya were Polytheistic.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They believed that all of life was in the hands of a divine power.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They were responsible for pleasing the gods. 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Their gods were ranked in order of importance, the Jaguar was the god of night and was seen as evil.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Maya practiced human sacrifice to appease their gods.</a:t>
            </a: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Human sacrifice was also used to mark special occasions.  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When a king ascended to the throne war captives were tortured and beheaded to mark the occasion.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2" name="Shape 1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0" y="4800600"/>
            <a:ext cx="2819400" cy="18716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Shape 1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400" y="4495800"/>
            <a:ext cx="1557337" cy="2438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/>
          <p:nvPr/>
        </p:nvSpPr>
        <p:spPr>
          <a:xfrm>
            <a:off x="152400" y="304800"/>
            <a:ext cx="5714999" cy="37861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Accomplishments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Language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Maya developed an independent Hieroglyphic language.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baseline="0" i="0" sz="2400" u="sng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Spanish destroyed most of the Mayan writings.  They were not seen as having any value.  Their language was not translated until the 20</a:t>
            </a:r>
            <a:r>
              <a:rPr b="0" baseline="3000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century.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baseline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9" name="Shape 1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83025" y="3505200"/>
            <a:ext cx="1908174" cy="2925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Shape 1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19800" y="228600"/>
            <a:ext cx="2914649" cy="6256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7200" y="4038600"/>
            <a:ext cx="3048000" cy="2122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/>
          <p:nvPr/>
        </p:nvSpPr>
        <p:spPr>
          <a:xfrm>
            <a:off x="228600" y="304800"/>
            <a:ext cx="4648199" cy="60023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Calendar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Maya developed a calendar that had two different parts.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It had a </a:t>
            </a: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solar calendar </a:t>
            </a: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with 365 days, divided into 18 months with 20 days each with 5 extra days at the end.  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Lunar calendar and a Calendar based on the movement of the Planet Venus.  This was a </a:t>
            </a:r>
            <a:r>
              <a:rPr b="0" baseline="0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sacred  calendar</a:t>
            </a: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with 260 days and 13 weeks of 20 days each.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Mayan calendar says our present world was created in 3114 B.C. and the current world will end on December 23 2012 A.D. </a:t>
            </a:r>
          </a:p>
        </p:txBody>
      </p:sp>
      <p:pic>
        <p:nvPicPr>
          <p:cNvPr id="137" name="Shape 1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53000" y="1219200"/>
            <a:ext cx="3952875" cy="395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Shape 1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0" y="1219200"/>
            <a:ext cx="3549650" cy="5257799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Shape 143"/>
          <p:cNvSpPr/>
          <p:nvPr/>
        </p:nvSpPr>
        <p:spPr>
          <a:xfrm>
            <a:off x="1047750" y="-30161"/>
            <a:ext cx="1897062" cy="15049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Tikal</a:t>
            </a:r>
          </a:p>
        </p:txBody>
      </p:sp>
      <p:pic>
        <p:nvPicPr>
          <p:cNvPr id="144" name="Shape 1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38600" y="3276600"/>
            <a:ext cx="4953000" cy="3305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Shape 1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267200" y="228600"/>
            <a:ext cx="4419599" cy="29416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