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6" name="Shape 14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7" name="Shape 19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4" name="Shape 20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0" name="Shape 21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6" name="Shape 21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7" name="Shape 23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4" name="Shape 24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1" name="Shape 25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0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gradFill>
          <a:gsLst>
            <a:gs pos="0">
              <a:schemeClr val="lt1"/>
            </a:gs>
            <a:gs pos="100000">
              <a:srgbClr val="9E9E9E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H="1">
            <a:off x="2667000" y="0"/>
            <a:ext cx="6476999" cy="6858000"/>
          </a:xfrm>
          <a:prstGeom prst="rect">
            <a:avLst/>
          </a:prstGeom>
          <a:blipFill rotWithShape="1">
            <a:blip r:embed="rId2">
              <a:alphaModFix amt="43000"/>
            </a:blip>
            <a:tile algn="tl" flip="none" tx="0" sx="50000" ty="0" sy="50000"/>
          </a:blip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13" name="Shape 13"/>
          <p:cNvCxnSpPr/>
          <p:nvPr/>
        </p:nvCxnSpPr>
        <p:spPr>
          <a:xfrm rot="-5400000">
            <a:off x="-762000" y="3428999"/>
            <a:ext cx="6858000" cy="0"/>
          </a:xfrm>
          <a:prstGeom prst="straightConnector1">
            <a:avLst/>
          </a:prstGeom>
          <a:noFill/>
          <a:ln cap="flat" cmpd="sng" w="11425">
            <a:solidFill>
              <a:srgbClr val="F9F9F9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4" name="Shape 14"/>
          <p:cNvSpPr txBox="1"/>
          <p:nvPr>
            <p:ph type="ctrTitle"/>
          </p:nvPr>
        </p:nvSpPr>
        <p:spPr>
          <a:xfrm>
            <a:off x="3366867" y="533400"/>
            <a:ext cx="5105399" cy="286816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i="0" sz="42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3354442" y="3539864"/>
            <a:ext cx="5114778" cy="11012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600"/>
              </a:spcBef>
              <a:buClr>
                <a:schemeClr val="dk2"/>
              </a:buClr>
              <a:buFont typeface="Noto Sans Symbols"/>
              <a:buNone/>
              <a:defRPr b="0" baseline="0" i="0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ctr">
              <a:spcBef>
                <a:spcPts val="500"/>
              </a:spcBef>
              <a:buClr>
                <a:schemeClr val="accent4"/>
              </a:buClr>
              <a:buFont typeface="Noto Sans Symbols"/>
              <a:buNone/>
              <a:defRPr b="0" baseline="0" i="0" sz="23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20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ctr">
              <a:spcBef>
                <a:spcPts val="400"/>
              </a:spcBef>
              <a:buClr>
                <a:schemeClr val="accent4"/>
              </a:buClr>
              <a:buFont typeface="Noto Sans Symbols"/>
              <a:buNone/>
              <a:defRPr b="0" baseline="0" i="0" sz="1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ctr">
              <a:spcBef>
                <a:spcPts val="320"/>
              </a:spcBef>
              <a:buClr>
                <a:schemeClr val="accent4"/>
              </a:buClr>
              <a:buFont typeface="Noto Sans Symbols"/>
              <a:buNone/>
              <a:defRPr b="0" baseline="0" i="0" sz="1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ctr">
              <a:spcBef>
                <a:spcPts val="300"/>
              </a:spcBef>
              <a:buClr>
                <a:schemeClr val="accent4"/>
              </a:buClr>
              <a:buFont typeface="Trebuchet MS"/>
              <a:buNone/>
              <a:defRPr b="0" baseline="0" i="0" sz="16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ctr">
              <a:spcBef>
                <a:spcPts val="280"/>
              </a:spcBef>
              <a:buClr>
                <a:schemeClr val="accent4"/>
              </a:buClr>
              <a:buFont typeface="Noto Sans Symbols"/>
              <a:buNone/>
              <a:defRPr b="0" baseline="0" i="0" sz="1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5871223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2819400" y="6557946"/>
            <a:ext cx="2927721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7880884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800" cap="non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 rot="5400000">
            <a:off x="1653539" y="413075"/>
            <a:ext cx="4846320" cy="72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3797" marL="274320" rtl="0" algn="l">
              <a:spcBef>
                <a:spcPts val="600"/>
              </a:spcBef>
              <a:buClr>
                <a:schemeClr val="dk2"/>
              </a:buClr>
              <a:buFont typeface="Noto Sans Symbols"/>
              <a:buChar char="⦿"/>
              <a:defRPr baseline="0" sz="2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12268" marL="521208" rtl="0" algn="l">
              <a:spcBef>
                <a:spcPts val="500"/>
              </a:spcBef>
              <a:buClr>
                <a:schemeClr val="accent4"/>
              </a:buClr>
              <a:buFont typeface="Noto Sans Symbols"/>
              <a:buChar char="◼"/>
              <a:defRPr sz="23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62051" marL="758952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29539" marL="1005839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20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58750" marL="12801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◉"/>
              <a:def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98044" marL="1472184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6171" marL="1673351" rtl="0" algn="l">
              <a:spcBef>
                <a:spcPts val="320"/>
              </a:spcBef>
              <a:buClr>
                <a:schemeClr val="accent4"/>
              </a:buClr>
              <a:buFont typeface="Noto Sans Symbols"/>
              <a:buChar char="◼"/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81788" marL="1847088" rtl="0" algn="l">
              <a:spcBef>
                <a:spcPts val="300"/>
              </a:spcBef>
              <a:buClr>
                <a:schemeClr val="accent4"/>
              </a:buClr>
              <a:buFont typeface="Trebuchet MS"/>
              <a:buChar char="•"/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2057400" rtl="0" algn="l">
              <a:spcBef>
                <a:spcPts val="280"/>
              </a:spcBef>
              <a:buClr>
                <a:schemeClr val="accent4"/>
              </a:buClr>
              <a:buFont typeface="Noto Sans Symbols"/>
              <a:buChar char="▪"/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 rot="5400000">
            <a:off x="4389437" y="2438718"/>
            <a:ext cx="5851525" cy="15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800" cap="non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541337" y="190506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3797" marL="274320" rtl="0" algn="l">
              <a:spcBef>
                <a:spcPts val="600"/>
              </a:spcBef>
              <a:buClr>
                <a:schemeClr val="dk2"/>
              </a:buClr>
              <a:buFont typeface="Noto Sans Symbols"/>
              <a:buChar char="⦿"/>
              <a:defRPr baseline="0" sz="2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12268" marL="521208" rtl="0" algn="l">
              <a:spcBef>
                <a:spcPts val="500"/>
              </a:spcBef>
              <a:buClr>
                <a:schemeClr val="accent4"/>
              </a:buClr>
              <a:buFont typeface="Noto Sans Symbols"/>
              <a:buChar char="◼"/>
              <a:defRPr sz="23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62051" marL="758952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29539" marL="1005839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20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58750" marL="12801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◉"/>
              <a:def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98044" marL="1472184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6171" marL="1673351" rtl="0" algn="l">
              <a:spcBef>
                <a:spcPts val="320"/>
              </a:spcBef>
              <a:buClr>
                <a:schemeClr val="accent4"/>
              </a:buClr>
              <a:buFont typeface="Noto Sans Symbols"/>
              <a:buChar char="◼"/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81788" marL="1847088" rtl="0" algn="l">
              <a:spcBef>
                <a:spcPts val="300"/>
              </a:spcBef>
              <a:buClr>
                <a:schemeClr val="accent4"/>
              </a:buClr>
              <a:buFont typeface="Trebuchet MS"/>
              <a:buChar char="•"/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2057400" rtl="0" algn="l">
              <a:spcBef>
                <a:spcPts val="280"/>
              </a:spcBef>
              <a:buClr>
                <a:schemeClr val="accent4"/>
              </a:buClr>
              <a:buFont typeface="Noto Sans Symbols"/>
              <a:buChar char="▪"/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4242816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457200" y="6556247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6254496" y="6553200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800" cap="non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3797" marL="274320" rtl="0" algn="l">
              <a:spcBef>
                <a:spcPts val="600"/>
              </a:spcBef>
              <a:buClr>
                <a:schemeClr val="dk2"/>
              </a:buClr>
              <a:buFont typeface="Noto Sans Symbols"/>
              <a:buChar char="⦿"/>
              <a:defRPr baseline="0" sz="2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12268" marL="521208" rtl="0" algn="l">
              <a:spcBef>
                <a:spcPts val="500"/>
              </a:spcBef>
              <a:buClr>
                <a:schemeClr val="accent4"/>
              </a:buClr>
              <a:buFont typeface="Noto Sans Symbols"/>
              <a:buChar char="◼"/>
              <a:defRPr sz="23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62051" marL="758952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•"/>
              <a:defRPr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29539" marL="1005839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20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58750" marL="128016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◉"/>
              <a:def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98044" marL="1472184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6171" marL="1673351" rtl="0" algn="l">
              <a:spcBef>
                <a:spcPts val="320"/>
              </a:spcBef>
              <a:buClr>
                <a:schemeClr val="accent4"/>
              </a:buClr>
              <a:buFont typeface="Noto Sans Symbols"/>
              <a:buChar char="◼"/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81788" marL="1847088" rtl="0" algn="l">
              <a:spcBef>
                <a:spcPts val="300"/>
              </a:spcBef>
              <a:buClr>
                <a:schemeClr val="accent4"/>
              </a:buClr>
              <a:buFont typeface="Trebuchet MS"/>
              <a:buChar char="•"/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2057400" rtl="0" algn="l">
              <a:spcBef>
                <a:spcPts val="280"/>
              </a:spcBef>
              <a:buClr>
                <a:schemeClr val="accent4"/>
              </a:buClr>
              <a:buFont typeface="Noto Sans Symbols"/>
              <a:buChar char="▪"/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1066800" y="2821836"/>
            <a:ext cx="6255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r">
              <a:spcBef>
                <a:spcPts val="0"/>
              </a:spcBef>
              <a:buFont typeface="Trebuchet MS"/>
              <a:buNone/>
              <a:defRPr b="1" sz="4200" cap="none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1066800" y="1905000"/>
            <a:ext cx="6255487" cy="74350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 algn="r">
              <a:spcBef>
                <a:spcPts val="0"/>
              </a:spcBef>
              <a:buClr>
                <a:schemeClr val="dk1"/>
              </a:buClr>
              <a:buFont typeface="Trebuchet MS"/>
              <a:buNone/>
              <a:defRPr sz="2000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800">
                <a:solidFill>
                  <a:srgbClr val="888888"/>
                </a:solidFill>
              </a:defRPr>
            </a:lvl2pPr>
            <a:lvl3pPr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600">
                <a:solidFill>
                  <a:srgbClr val="888888"/>
                </a:solidFill>
              </a:defRPr>
            </a:lvl3pPr>
            <a:lvl4pPr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4pPr>
            <a:lvl5pPr rtl="0">
              <a:spcBef>
                <a:spcPts val="0"/>
              </a:spcBef>
              <a:buClr>
                <a:srgbClr val="888888"/>
              </a:buClr>
              <a:buFont typeface="Trebuchet MS"/>
              <a:buNone/>
              <a:defRPr sz="1400">
                <a:solidFill>
                  <a:srgbClr val="888888"/>
                </a:solidFill>
              </a:defRPr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4724237" y="6556817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1735358" y="6556810"/>
            <a:ext cx="2895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6733952" y="6555111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57200" y="320039"/>
            <a:ext cx="724204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800" cap="non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457200" y="1600200"/>
            <a:ext cx="35204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178807" y="1600200"/>
            <a:ext cx="352044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457200" y="320039"/>
            <a:ext cx="724204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457200" y="5867400"/>
            <a:ext cx="3520440" cy="457200"/>
          </a:xfrm>
          <a:prstGeom prst="rect">
            <a:avLst/>
          </a:prstGeom>
          <a:noFill/>
          <a:ln cap="flat" cmpd="sng" w="127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rtl="0" algn="ctr">
              <a:spcBef>
                <a:spcPts val="0"/>
              </a:spcBef>
              <a:buClr>
                <a:schemeClr val="dk2"/>
              </a:buClr>
              <a:buFont typeface="Trebuchet MS"/>
              <a:buNone/>
              <a:defRPr b="1"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buFont typeface="Trebuchet MS"/>
              <a:buNone/>
              <a:defRPr b="1" sz="2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rtl="0">
              <a:spcBef>
                <a:spcPts val="0"/>
              </a:spcBef>
              <a:buFont typeface="Trebuchet MS"/>
              <a:buNone/>
              <a:defRPr b="1"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rtl="0">
              <a:spcBef>
                <a:spcPts val="0"/>
              </a:spcBef>
              <a:buFont typeface="Trebuchet MS"/>
              <a:buNone/>
              <a:defRPr b="1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rtl="0">
              <a:spcBef>
                <a:spcPts val="0"/>
              </a:spcBef>
              <a:buFont typeface="Trebuchet MS"/>
              <a:buNone/>
              <a:defRPr b="1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2" type="body"/>
          </p:nvPr>
        </p:nvSpPr>
        <p:spPr>
          <a:xfrm>
            <a:off x="4178807" y="5867400"/>
            <a:ext cx="3520440" cy="457200"/>
          </a:xfrm>
          <a:prstGeom prst="rect">
            <a:avLst/>
          </a:prstGeom>
          <a:noFill/>
          <a:ln cap="flat" cmpd="sng" w="127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rtl="0" algn="ctr">
              <a:spcBef>
                <a:spcPts val="0"/>
              </a:spcBef>
              <a:buClr>
                <a:schemeClr val="dk2"/>
              </a:buClr>
              <a:buFont typeface="Trebuchet MS"/>
              <a:buNone/>
              <a:defRPr b="1"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buFont typeface="Trebuchet MS"/>
              <a:buNone/>
              <a:defRPr b="1" sz="2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rtl="0">
              <a:spcBef>
                <a:spcPts val="0"/>
              </a:spcBef>
              <a:buFont typeface="Trebuchet MS"/>
              <a:buNone/>
              <a:defRPr b="1"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rtl="0">
              <a:spcBef>
                <a:spcPts val="0"/>
              </a:spcBef>
              <a:buFont typeface="Trebuchet MS"/>
              <a:buNone/>
              <a:defRPr b="1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rtl="0">
              <a:spcBef>
                <a:spcPts val="0"/>
              </a:spcBef>
              <a:buFont typeface="Trebuchet MS"/>
              <a:buNone/>
              <a:defRPr b="1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3" type="body"/>
          </p:nvPr>
        </p:nvSpPr>
        <p:spPr>
          <a:xfrm>
            <a:off x="457200" y="1711840"/>
            <a:ext cx="352044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4" type="body"/>
          </p:nvPr>
        </p:nvSpPr>
        <p:spPr>
          <a:xfrm>
            <a:off x="4178807" y="1711840"/>
            <a:ext cx="352044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320039"/>
            <a:ext cx="724204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800" cap="non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228600"/>
            <a:ext cx="5897880" cy="11734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Font typeface="Trebuchet MS"/>
              <a:buNone/>
              <a:defRPr baseline="0" sz="2400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457200" y="1497416"/>
            <a:ext cx="5897880" cy="602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spcAft>
                <a:spcPts val="0"/>
              </a:spcAft>
              <a:buFont typeface="Trebuchet MS"/>
              <a:buNone/>
              <a:defRPr sz="1400"/>
            </a:lvl1pPr>
            <a:lvl2pPr rtl="0">
              <a:spcBef>
                <a:spcPts val="0"/>
              </a:spcBef>
              <a:buFont typeface="Trebuchet MS"/>
              <a:buNone/>
              <a:defRPr sz="1200"/>
            </a:lvl2pPr>
            <a:lvl3pPr rtl="0">
              <a:spcBef>
                <a:spcPts val="0"/>
              </a:spcBef>
              <a:buFont typeface="Trebuchet MS"/>
              <a:buNone/>
              <a:defRPr sz="1000"/>
            </a:lvl3pPr>
            <a:lvl4pPr rtl="0">
              <a:spcBef>
                <a:spcPts val="0"/>
              </a:spcBef>
              <a:buFont typeface="Trebuchet MS"/>
              <a:buNone/>
              <a:defRPr sz="900"/>
            </a:lvl4pPr>
            <a:lvl5pPr rtl="0">
              <a:spcBef>
                <a:spcPts val="0"/>
              </a:spcBef>
              <a:buFont typeface="Trebuchet MS"/>
              <a:buNone/>
              <a:defRPr sz="9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x="457200" y="2133600"/>
            <a:ext cx="7239000" cy="43717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18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bg>
      <p:bgPr>
        <a:gradFill>
          <a:gsLst>
            <a:gs pos="0">
              <a:srgbClr val="E965C8"/>
            </a:gs>
            <a:gs pos="100000">
              <a:srgbClr val="80136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 rot="-360000">
            <a:off x="597973" y="1004667"/>
            <a:ext cx="4319527" cy="4312573"/>
          </a:xfrm>
          <a:prstGeom prst="rect">
            <a:avLst/>
          </a:prstGeom>
          <a:solidFill>
            <a:srgbClr val="FAFAFA"/>
          </a:solidFill>
          <a:ln cap="rnd" cmpd="sng" w="9525">
            <a:solidFill>
              <a:srgbClr val="EAEAEA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5" name="Shape 65"/>
          <p:cNvSpPr/>
          <p:nvPr/>
        </p:nvSpPr>
        <p:spPr>
          <a:xfrm rot="-180000">
            <a:off x="596707" y="998815"/>
            <a:ext cx="4319526" cy="4312573"/>
          </a:xfrm>
          <a:prstGeom prst="rect">
            <a:avLst/>
          </a:prstGeom>
          <a:solidFill>
            <a:srgbClr val="FAFAFA"/>
          </a:solidFill>
          <a:ln cap="rnd" cmpd="sng" w="9525">
            <a:solidFill>
              <a:srgbClr val="EAEAEA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5389098" y="1143000"/>
            <a:ext cx="3429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sz="3000">
                <a:solidFill>
                  <a:srgbClr val="FEF7F0"/>
                </a:solidFill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5389098" y="3283635"/>
            <a:ext cx="3429000" cy="19202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Font typeface="Trebuchet MS"/>
              <a:buNone/>
              <a:defRPr baseline="0" sz="1400"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 sz="1200"/>
            </a:lvl2pPr>
            <a:lvl3pPr rtl="0">
              <a:spcBef>
                <a:spcPts val="0"/>
              </a:spcBef>
              <a:defRPr sz="1000"/>
            </a:lvl3pPr>
            <a:lvl4pPr rtl="0">
              <a:spcBef>
                <a:spcPts val="0"/>
              </a:spcBef>
              <a:defRPr sz="900"/>
            </a:lvl4pPr>
            <a:lvl5pPr rtl="0">
              <a:spcBef>
                <a:spcPts val="0"/>
              </a:spcBef>
              <a:defRPr sz="900"/>
            </a:lvl5pPr>
            <a:lvl6pPr rtl="0">
              <a:spcBef>
                <a:spcPts val="0"/>
              </a:spcBef>
              <a:def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rtl="0">
              <a:spcBef>
                <a:spcPts val="0"/>
              </a:spcBef>
              <a:defRPr baseline="0" sz="1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rtl="0">
              <a:spcBef>
                <a:spcPts val="0"/>
              </a:spcBef>
              <a:defRPr baseline="0" sz="1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  <p:sp>
        <p:nvSpPr>
          <p:cNvPr id="71" name="Shape 71"/>
          <p:cNvSpPr/>
          <p:nvPr>
            <p:ph idx="2" type="pic"/>
          </p:nvPr>
        </p:nvSpPr>
        <p:spPr>
          <a:xfrm>
            <a:off x="663681" y="1041003"/>
            <a:ext cx="4206240" cy="4206240"/>
          </a:xfrm>
          <a:prstGeom prst="rect">
            <a:avLst/>
          </a:prstGeom>
          <a:solidFill>
            <a:srgbClr val="812D70"/>
          </a:solidFill>
          <a:ln cap="flat" cmpd="sng" w="107950">
            <a:solidFill>
              <a:srgbClr val="FFFFFF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lt2"/>
              </a:buClr>
              <a:buFont typeface="Trebuchet MS"/>
              <a:buNone/>
              <a:defRPr b="0" baseline="0" i="0" sz="3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 flipH="1">
            <a:off x="8153400" y="0"/>
            <a:ext cx="990599" cy="6858000"/>
          </a:xfrm>
          <a:prstGeom prst="rect">
            <a:avLst/>
          </a:prstGeom>
          <a:blipFill rotWithShape="1">
            <a:blip r:embed="rId1">
              <a:alphaModFix amt="43000"/>
            </a:blip>
            <a:tile algn="tl" flip="none" tx="0" sx="50000" ty="0" sy="50000"/>
          </a:blip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" name="Shape 6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rgbClr val="FEF7F0"/>
              </a:buClr>
              <a:buFont typeface="Trebuchet MS"/>
              <a:buNone/>
              <a:defRPr b="1" baseline="0" i="0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3797" marL="274320" marR="0" rtl="0" algn="l">
              <a:spcBef>
                <a:spcPts val="600"/>
              </a:spcBef>
              <a:buClr>
                <a:schemeClr val="dk2"/>
              </a:buClr>
              <a:buFont typeface="Noto Sans Symbols"/>
              <a:buChar char="⦿"/>
              <a:defRPr b="0" baseline="0" i="0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12268" marL="521208" marR="0" rtl="0" algn="l">
              <a:spcBef>
                <a:spcPts val="500"/>
              </a:spcBef>
              <a:buClr>
                <a:schemeClr val="accent4"/>
              </a:buClr>
              <a:buFont typeface="Noto Sans Symbols"/>
              <a:buChar char="◼"/>
              <a:defRPr b="0" baseline="0" i="0" sz="23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62051" marL="758952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•"/>
              <a:defRPr b="0" baseline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29539" marL="1005839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b="0" baseline="0" i="0" sz="20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58750" marL="1280160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◉"/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98044" marL="1472184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Char char="●"/>
              <a:defRPr b="0" baseline="0" i="0" sz="1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6171" marL="1673351" marR="0" rtl="0" algn="l">
              <a:spcBef>
                <a:spcPts val="320"/>
              </a:spcBef>
              <a:buClr>
                <a:schemeClr val="accent4"/>
              </a:buClr>
              <a:buFont typeface="Noto Sans Symbols"/>
              <a:buChar char="◼"/>
              <a:defRPr b="0" baseline="0" i="0" sz="1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81788" marL="1847088" marR="0" rtl="0" algn="l">
              <a:spcBef>
                <a:spcPts val="300"/>
              </a:spcBef>
              <a:buClr>
                <a:schemeClr val="accent4"/>
              </a:buClr>
              <a:buFont typeface="Trebuchet MS"/>
              <a:buChar char="•"/>
              <a:defRPr b="0" baseline="0" i="0" sz="16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marL="2057400" marR="0" rtl="0" algn="l">
              <a:spcBef>
                <a:spcPts val="280"/>
              </a:spcBef>
              <a:buClr>
                <a:schemeClr val="accent4"/>
              </a:buClr>
              <a:buFont typeface="Noto Sans Symbols"/>
              <a:buChar char="▪"/>
              <a:defRPr b="0" baseline="0" i="0" sz="1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245935" y="6557953"/>
            <a:ext cx="2002463" cy="2269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0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251448" y="6556247"/>
            <a:ext cx="588336" cy="228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1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8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0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6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ctrTitle"/>
          </p:nvPr>
        </p:nvSpPr>
        <p:spPr>
          <a:xfrm>
            <a:off x="2743200" y="533400"/>
            <a:ext cx="5729067" cy="28681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60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MESOAMERICA</a:t>
            </a:r>
          </a:p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3354442" y="3539864"/>
            <a:ext cx="5114778" cy="11012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45700" rIns="45700" tIns="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Noto Sans Symbols"/>
              <a:buNone/>
            </a:pPr>
            <a:r>
              <a:rPr b="0" baseline="0" i="0" lang="en-US" sz="3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Outcome: The Mayas</a:t>
            </a:r>
          </a:p>
        </p:txBody>
      </p:sp>
      <p:pic>
        <p:nvPicPr>
          <p:cNvPr id="90" name="Shape 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13" y="1752600"/>
            <a:ext cx="2907711" cy="291465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Cities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40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Tikal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40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Palenque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40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Chichen Itza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TIKAL</a:t>
            </a:r>
          </a:p>
        </p:txBody>
      </p:sp>
      <p:pic>
        <p:nvPicPr>
          <p:cNvPr id="155" name="Shape 15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2200" y="381000"/>
            <a:ext cx="5277555" cy="190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0600" y="2438402"/>
            <a:ext cx="5238750" cy="392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CHICHEN ITZA</a:t>
            </a:r>
          </a:p>
        </p:txBody>
      </p:sp>
      <p:pic>
        <p:nvPicPr>
          <p:cNvPr id="162" name="Shape 16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615967"/>
            <a:ext cx="7239000" cy="483415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PALENQUE</a:t>
            </a:r>
          </a:p>
        </p:txBody>
      </p:sp>
      <p:pic>
        <p:nvPicPr>
          <p:cNvPr id="168" name="Shape 16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2460" y="1609733"/>
            <a:ext cx="7168478" cy="484663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457200" y="320039"/>
            <a:ext cx="7239000" cy="51816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42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WATER CHANNELS</a:t>
            </a:r>
          </a:p>
        </p:txBody>
      </p:sp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990600"/>
            <a:ext cx="7315202" cy="54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Lang/Writing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Most advanced writing system in Americas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800 glyphs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Codex- records (only 3 exist today)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MAYAN GLYPHS</a:t>
            </a:r>
          </a:p>
        </p:txBody>
      </p:sp>
      <p:pic>
        <p:nvPicPr>
          <p:cNvPr id="186" name="Shape 1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4500" y="1730248"/>
            <a:ext cx="4533899" cy="459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2999"/>
              <a:buFont typeface="Noto Sans Symbols"/>
              <a:buChar char="⦿"/>
            </a:pPr>
            <a:r>
              <a:rPr b="0" baseline="0" i="0" lang="en-US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Economy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Cities were linked by trade: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SzPct val="59999"/>
              <a:buFont typeface="Noto Sans Symbols"/>
              <a:buChar char="•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Salt, flint, feathers, shells, &amp; honey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Jade ornaments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Cacao beans used as currency</a:t>
            </a:r>
          </a:p>
        </p:txBody>
      </p:sp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4267200"/>
            <a:ext cx="2209799" cy="2296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0613" y="4267201"/>
            <a:ext cx="3724275" cy="232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Gov’t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Rule by god-kings (theocracy)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Had city-states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Dynasties were important 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Noble class near the top</a:t>
            </a:r>
          </a:p>
        </p:txBody>
      </p:sp>
      <p:pic>
        <p:nvPicPr>
          <p:cNvPr id="201" name="Shape 2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4572010"/>
            <a:ext cx="2590800" cy="1953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207" name="Shape 207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Religion</a:t>
            </a:r>
          </a:p>
          <a:p>
            <a:pPr indent="-229107" lvl="1" marL="521208" marR="0" rtl="0" algn="l">
              <a:spcBef>
                <a:spcPts val="500"/>
              </a:spcBef>
              <a:buClr>
                <a:schemeClr val="accent4"/>
              </a:buClr>
              <a:buSzPct val="79999"/>
              <a:buFont typeface="Noto Sans Symbols"/>
              <a:buChar char="◼"/>
            </a:pPr>
            <a:r>
              <a:rPr b="0" baseline="0" i="0" lang="en-US" sz="36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Polytheistic</a:t>
            </a:r>
          </a:p>
          <a:p>
            <a:pPr indent="-229107" lvl="1" marL="521208" marR="0" rtl="0" algn="l">
              <a:spcBef>
                <a:spcPts val="500"/>
              </a:spcBef>
              <a:buClr>
                <a:schemeClr val="accent4"/>
              </a:buClr>
              <a:buSzPct val="79999"/>
              <a:buFont typeface="Noto Sans Symbols"/>
              <a:buChar char="◼"/>
            </a:pPr>
            <a:r>
              <a:rPr b="0" baseline="0" i="0" lang="en-US" sz="36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Blood offerings</a:t>
            </a:r>
          </a:p>
          <a:p>
            <a:pPr indent="-229107" lvl="1" marL="521208" marR="0" rtl="0" algn="l">
              <a:spcBef>
                <a:spcPts val="500"/>
              </a:spcBef>
              <a:buClr>
                <a:schemeClr val="accent4"/>
              </a:buClr>
              <a:buSzPct val="79999"/>
              <a:buFont typeface="Noto Sans Symbols"/>
              <a:buChar char="◼"/>
            </a:pPr>
            <a:r>
              <a:rPr b="0" baseline="0" i="0" lang="en-US" sz="36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Human sacrifice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152400" y="320039"/>
            <a:ext cx="79247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42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CONSTRUCTIVE RESPONSE QUESTION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57200" y="1609416"/>
            <a:ext cx="54102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5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Who were the Maya and what did they do?</a:t>
            </a: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348973">
            <a:off x="5450582" y="3415421"/>
            <a:ext cx="2166139" cy="2218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HUMAN SACRIFICE</a:t>
            </a:r>
          </a:p>
        </p:txBody>
      </p:sp>
      <p:pic>
        <p:nvPicPr>
          <p:cNvPr id="213" name="Shape 2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1637508"/>
            <a:ext cx="6324600" cy="479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type="title"/>
          </p:nvPr>
        </p:nvSpPr>
        <p:spPr>
          <a:xfrm>
            <a:off x="457200" y="320039"/>
            <a:ext cx="7239000" cy="59435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HUMAN SACRIFICE</a:t>
            </a:r>
          </a:p>
        </p:txBody>
      </p:sp>
      <p:pic>
        <p:nvPicPr>
          <p:cNvPr id="219" name="Shape 2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5000" y="1143000"/>
            <a:ext cx="4057650" cy="5410200"/>
          </a:xfrm>
          <a:prstGeom prst="rect">
            <a:avLst/>
          </a:prstGeom>
          <a:noFill/>
          <a:ln cap="sq" cmpd="thickThin" w="889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Achievements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Calendar System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SzPct val="59999"/>
              <a:buFont typeface="Noto Sans Symbols"/>
              <a:buChar char="•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.002% short of our calendar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SzPct val="59999"/>
              <a:buFont typeface="Noto Sans Symbols"/>
              <a:buChar char="•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2012??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Temple IV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SzPct val="59999"/>
              <a:buFont typeface="Noto Sans Symbols"/>
              <a:buChar char="•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212 feet high</a:t>
            </a:r>
          </a:p>
          <a:p>
            <a:pPr indent="-238251" lvl="2" marL="758952" marR="0" rtl="0" algn="l">
              <a:spcBef>
                <a:spcPts val="400"/>
              </a:spcBef>
              <a:buClr>
                <a:schemeClr val="accent4"/>
              </a:buClr>
              <a:buFont typeface="Noto Sans Symbols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28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No iron tools or wheels</a:t>
            </a:r>
          </a:p>
        </p:txBody>
      </p:sp>
      <p:pic>
        <p:nvPicPr>
          <p:cNvPr id="226" name="Shape 2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3352800"/>
            <a:ext cx="2517647" cy="320039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id="227" name="Shape 2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10214" y="304800"/>
            <a:ext cx="2331339" cy="22097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8" name="Shape 228"/>
          <p:cNvCxnSpPr/>
          <p:nvPr/>
        </p:nvCxnSpPr>
        <p:spPr>
          <a:xfrm flipH="1" rot="10800000">
            <a:off x="3810000" y="1600200"/>
            <a:ext cx="1676399" cy="685799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pic>
        <p:nvPicPr>
          <p:cNvPr id="234" name="Shape 2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7017" y="1981200"/>
            <a:ext cx="5166182" cy="3941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DECLINE</a:t>
            </a:r>
          </a:p>
        </p:txBody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457200" y="1609416"/>
            <a:ext cx="32766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2999"/>
              <a:buFont typeface="Noto Sans Symbols"/>
              <a:buChar char="⦿"/>
            </a:pPr>
            <a:r>
              <a:rPr b="0" baseline="0" i="0" lang="en-US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Mystery!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2999"/>
              <a:buFont typeface="Noto Sans Symbols"/>
              <a:buChar char="⦿"/>
            </a:pPr>
            <a:r>
              <a:rPr b="0" baseline="0" i="0" lang="en-US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Environmental constraint causing political and social unrest?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2999"/>
              <a:buFont typeface="Noto Sans Symbols"/>
              <a:buChar char="⦿"/>
            </a:pPr>
            <a:r>
              <a:rPr b="0" baseline="0" i="0" lang="en-US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Invasions?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2999"/>
              <a:buFont typeface="Noto Sans Symbols"/>
              <a:buChar char="⦿"/>
            </a:pPr>
            <a:r>
              <a:rPr b="0" baseline="0" i="0" lang="en-US" sz="2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Malnutrition?</a:t>
            </a:r>
          </a:p>
          <a:p>
            <a:pPr indent="-153797" lvl="0" marL="274320" marR="0" rtl="0" algn="l">
              <a:spcBef>
                <a:spcPts val="600"/>
              </a:spcBef>
              <a:buClr>
                <a:schemeClr val="dk2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41" name="Shape 2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62400" y="1701800"/>
            <a:ext cx="3967506" cy="3962399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type="title"/>
          </p:nvPr>
        </p:nvSpPr>
        <p:spPr>
          <a:xfrm>
            <a:off x="152400" y="320039"/>
            <a:ext cx="79247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42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CONSTRUCTIVE RESPONSE QUESTION</a:t>
            </a:r>
          </a:p>
        </p:txBody>
      </p:sp>
      <p:sp>
        <p:nvSpPr>
          <p:cNvPr id="247" name="Shape 247"/>
          <p:cNvSpPr txBox="1"/>
          <p:nvPr>
            <p:ph idx="1" type="body"/>
          </p:nvPr>
        </p:nvSpPr>
        <p:spPr>
          <a:xfrm>
            <a:off x="457200" y="1609416"/>
            <a:ext cx="54102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5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Who were the Maya and what did they do?</a:t>
            </a:r>
          </a:p>
        </p:txBody>
      </p:sp>
      <p:pic>
        <p:nvPicPr>
          <p:cNvPr id="248" name="Shape 2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348973">
            <a:off x="5450582" y="3415421"/>
            <a:ext cx="2166139" cy="2218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533400"/>
            <a:ext cx="8458200" cy="5638800"/>
          </a:xfrm>
          <a:prstGeom prst="rect">
            <a:avLst/>
          </a:prstGeom>
          <a:noFill/>
          <a:ln cap="sq" cmpd="thickThin" w="889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279400"/>
            <a:ext cx="6400799" cy="6397838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03" name="Shape 103"/>
          <p:cNvSpPr/>
          <p:nvPr/>
        </p:nvSpPr>
        <p:spPr>
          <a:xfrm>
            <a:off x="838200" y="990600"/>
            <a:ext cx="6248399" cy="2032000"/>
          </a:xfrm>
          <a:prstGeom prst="rect">
            <a:avLst/>
          </a:prstGeom>
          <a:noFill/>
          <a:ln cap="flat" cmpd="sng" w="209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104" name="Shape 104"/>
          <p:cNvCxnSpPr/>
          <p:nvPr/>
        </p:nvCxnSpPr>
        <p:spPr>
          <a:xfrm>
            <a:off x="228600" y="1905000"/>
            <a:ext cx="533399" cy="2116"/>
          </a:xfrm>
          <a:prstGeom prst="straightConnector1">
            <a:avLst/>
          </a:prstGeom>
          <a:noFill/>
          <a:ln cap="flat" cmpd="sng" w="40000">
            <a:solidFill>
              <a:schemeClr val="accent1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WHAT WILL WE LEARN?</a:t>
            </a: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Environment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Cities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Language/Writing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Economy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Government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Religion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Achievements</a:t>
            </a:r>
          </a:p>
          <a:p>
            <a:pPr indent="-153797" lvl="0" marL="274320" marR="0" rtl="0" algn="l">
              <a:spcBef>
                <a:spcPts val="600"/>
              </a:spcBef>
              <a:buClr>
                <a:schemeClr val="dk2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53797" lvl="0" marL="274320" marR="0" rtl="0" algn="l">
              <a:spcBef>
                <a:spcPts val="600"/>
              </a:spcBef>
              <a:buClr>
                <a:schemeClr val="dk2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53797" lvl="0" marL="274320" marR="0" rtl="0" algn="l">
              <a:spcBef>
                <a:spcPts val="600"/>
              </a:spcBef>
              <a:buClr>
                <a:schemeClr val="dk2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PEAK OF MAYAN CIVILIZATION</a:t>
            </a:r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457200" y="1609416"/>
            <a:ext cx="35052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6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Between 250-900 AD</a:t>
            </a: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1803400"/>
            <a:ext cx="3289299" cy="4531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MESOAMERICA</a:t>
            </a:r>
          </a:p>
        </p:txBody>
      </p:sp>
      <p:pic>
        <p:nvPicPr>
          <p:cNvPr id="123" name="Shape 1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600200"/>
            <a:ext cx="7315198" cy="4911239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THE MAYAS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dk2"/>
              </a:buClr>
              <a:buSzPct val="73000"/>
              <a:buFont typeface="Noto Sans Symbols"/>
              <a:buChar char="⦿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Environment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S. Mexico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Yucatan Peninsula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Steamy jungles</a:t>
            </a:r>
          </a:p>
          <a:p>
            <a:pPr indent="-229108" lvl="1" marL="521208" marR="0" rtl="0" algn="l">
              <a:spcBef>
                <a:spcPts val="500"/>
              </a:spcBef>
              <a:buClr>
                <a:schemeClr val="accent4"/>
              </a:buClr>
              <a:buSzPct val="80000"/>
              <a:buFont typeface="Noto Sans Symbols"/>
              <a:buChar char="◼"/>
            </a:pPr>
            <a:r>
              <a:rPr b="0" baseline="0" i="0" lang="en-US" sz="3200" u="none" cap="none" strike="noStrike">
                <a:solidFill>
                  <a:srgbClr val="6C6C6C"/>
                </a:solidFill>
                <a:latin typeface="Trebuchet MS"/>
                <a:ea typeface="Trebuchet MS"/>
                <a:cs typeface="Trebuchet MS"/>
                <a:sym typeface="Trebuchet MS"/>
              </a:rPr>
              <a:t>Cool mountains</a:t>
            </a:r>
          </a:p>
        </p:txBody>
      </p:sp>
      <p:pic>
        <p:nvPicPr>
          <p:cNvPr id="130" name="Shape 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1" y="381009"/>
            <a:ext cx="3292622" cy="241709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id="131" name="Shape 1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67214" y="3733800"/>
            <a:ext cx="3546846" cy="236220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YUCATAN BY SATELLITE</a:t>
            </a:r>
          </a:p>
        </p:txBody>
      </p:sp>
      <p:pic>
        <p:nvPicPr>
          <p:cNvPr id="137" name="Shape 13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13" y="1919892"/>
            <a:ext cx="6476999" cy="4328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457200" y="320039"/>
            <a:ext cx="7239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EF7F0"/>
              </a:buClr>
              <a:buSzPct val="25000"/>
              <a:buFont typeface="Trebuchet MS"/>
              <a:buNone/>
            </a:pPr>
            <a:r>
              <a:rPr b="1" baseline="0" i="0" lang="en-US" sz="3800" u="none" cap="none" strike="noStrike">
                <a:solidFill>
                  <a:srgbClr val="FEF7F0"/>
                </a:solidFill>
                <a:latin typeface="Trebuchet MS"/>
                <a:ea typeface="Trebuchet MS"/>
                <a:cs typeface="Trebuchet MS"/>
                <a:sym typeface="Trebuchet MS"/>
              </a:rPr>
              <a:t>MAYA CITIES</a:t>
            </a:r>
          </a:p>
        </p:txBody>
      </p:sp>
      <p:pic>
        <p:nvPicPr>
          <p:cNvPr id="143" name="Shape 14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1973583"/>
            <a:ext cx="6248399" cy="4169775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pulent">
  <a:themeElements>
    <a:clrScheme name="Opulent">
      <a:dk1>
        <a:srgbClr val="000000"/>
      </a:dk1>
      <a:lt1>
        <a:srgbClr val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