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6858000" cx="9144000"/>
  <p:notesSz cx="6858000" cy="9144000"/>
  <p:embeddedFontLst>
    <p:embeddedFont>
      <p:font typeface="Rokkitt"/>
      <p:regular r:id="rId21"/>
      <p:bold r:id="rId22"/>
    </p:embeddedFont>
  </p:embeddedFontLst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22" Type="http://schemas.openxmlformats.org/officeDocument/2006/relationships/font" Target="fonts/Rokkitt-bold.fntdata"/><Relationship Id="rId10" Type="http://schemas.openxmlformats.org/officeDocument/2006/relationships/slide" Target="slides/slide6.xml"/><Relationship Id="rId21" Type="http://schemas.openxmlformats.org/officeDocument/2006/relationships/font" Target="fonts/Rokkitt-regular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0" name="Shape 9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8" name="Shape 14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5" name="Shape 15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2" name="Shape 16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9" name="Shape 16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5" name="Shape 17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1" name="Shape 18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9" name="Shape 18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7" name="Shape 9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3" name="Shape 10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9" name="Shape 10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6" name="Shape 11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3" name="Shape 12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9" name="Shape 12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5" name="Shape 13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1" name="Shape 14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>
            <a:off x="164592" y="146304"/>
            <a:ext cx="8814815" cy="2505455"/>
          </a:xfrm>
          <a:prstGeom prst="round2DiagRect">
            <a:avLst>
              <a:gd fmla="val 11807" name="adj1"/>
              <a:gd fmla="val 0" name="adj2"/>
            </a:avLst>
          </a:prstGeom>
          <a:solidFill>
            <a:srgbClr val="878878">
              <a:alpha val="64705"/>
            </a:srgbClr>
          </a:solidFill>
          <a:ln cap="rnd" cmpd="sng" w="11000">
            <a:solidFill>
              <a:srgbClr val="9B9F8D">
                <a:alpha val="87843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13" name="Shape 13"/>
          <p:cNvSpPr txBox="1"/>
          <p:nvPr>
            <p:ph type="ctrTitle"/>
          </p:nvPr>
        </p:nvSpPr>
        <p:spPr>
          <a:xfrm>
            <a:off x="464233" y="381001"/>
            <a:ext cx="8229600" cy="22097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r">
              <a:spcBef>
                <a:spcPts val="0"/>
              </a:spcBef>
              <a:buClr>
                <a:srgbClr val="E7E9C9"/>
              </a:buClr>
              <a:buFont typeface="Rokkitt"/>
              <a:buNone/>
              <a:defRPr b="0" baseline="0" i="0" sz="48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" type="subTitle"/>
          </p:nvPr>
        </p:nvSpPr>
        <p:spPr>
          <a:xfrm>
            <a:off x="2133600" y="2819400"/>
            <a:ext cx="6560234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0"/>
              </a:spcBef>
              <a:buClr>
                <a:schemeClr val="accent1"/>
              </a:buClr>
              <a:buFont typeface="Noto Sans Symbols"/>
              <a:buNone/>
              <a:defRPr b="0" baseline="0" i="0" sz="3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ctr">
              <a:spcBef>
                <a:spcPts val="400"/>
              </a:spcBef>
              <a:buClr>
                <a:schemeClr val="accent2"/>
              </a:buClr>
              <a:buFont typeface="Rokkitt"/>
              <a:buNone/>
              <a:defRPr b="0" baseline="0" i="0" sz="26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ctr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b="0" baseline="0" i="0" sz="23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ctr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b="0" baseline="0" i="0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ctr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b="0" baseline="0" i="0" sz="19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ctr">
              <a:spcBef>
                <a:spcPts val="400"/>
              </a:spcBef>
              <a:buClr>
                <a:schemeClr val="accent4"/>
              </a:buClr>
              <a:buFont typeface="Noto Sans Symbols"/>
              <a:buNone/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ctr">
              <a:spcBef>
                <a:spcPts val="400"/>
              </a:spcBef>
              <a:buClr>
                <a:schemeClr val="accent4"/>
              </a:buClr>
              <a:buFont typeface="Noto Sans Symbols"/>
              <a:buNone/>
              <a:defRPr b="0" baseline="0" i="0" sz="16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ctr">
              <a:spcBef>
                <a:spcPts val="400"/>
              </a:spcBef>
              <a:buClr>
                <a:schemeClr val="accent4"/>
              </a:buClr>
              <a:buFont typeface="Noto Sans Symbols"/>
              <a:buNone/>
              <a:defRPr b="0" baseline="0" i="0" sz="16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ctr">
              <a:spcBef>
                <a:spcPts val="400"/>
              </a:spcBef>
              <a:buClr>
                <a:schemeClr val="accent4"/>
              </a:buClr>
              <a:buFont typeface="Noto Sans Symbols"/>
              <a:buNone/>
              <a:defRPr b="0" baseline="0" i="0" sz="16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0" type="dt"/>
          </p:nvPr>
        </p:nvSpPr>
        <p:spPr>
          <a:xfrm>
            <a:off x="5562600" y="6509003"/>
            <a:ext cx="3002279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638952" y="6509003"/>
            <a:ext cx="464288" cy="2743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600" u="none" cap="none" strike="noStrike">
                <a:solidFill>
                  <a:srgbClr val="DFE0D3"/>
                </a:solidFill>
                <a:latin typeface="Rokkitt"/>
                <a:ea typeface="Rokkitt"/>
                <a:cs typeface="Rokkitt"/>
                <a:sym typeface="Rokkitt"/>
              </a:rPr>
              <a:t>‹#›</a:t>
            </a:fld>
          </a:p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1600200" y="6509003"/>
            <a:ext cx="3907463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marL="54864" rtl="0" algn="r">
              <a:spcBef>
                <a:spcPts val="0"/>
              </a:spcBef>
              <a:buClr>
                <a:srgbClr val="E7E9C9"/>
              </a:buClr>
              <a:buFont typeface="Rokkitt"/>
              <a:buNone/>
              <a:defRPr sz="4600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78" name="Shape 78"/>
          <p:cNvSpPr txBox="1"/>
          <p:nvPr>
            <p:ph idx="1" type="body"/>
          </p:nvPr>
        </p:nvSpPr>
        <p:spPr>
          <a:xfrm rot="5400000">
            <a:off x="2308859" y="-205423"/>
            <a:ext cx="4526279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9860" marL="292100" rtl="0" algn="l">
              <a:spcBef>
                <a:spcPts val="0"/>
              </a:spcBef>
              <a:buClr>
                <a:schemeClr val="accent1"/>
              </a:buClr>
              <a:buFont typeface="Noto Sans Symbols"/>
              <a:buChar char="⦿"/>
              <a:defRPr sz="32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-85090" marL="640080" rtl="0" algn="l">
              <a:spcBef>
                <a:spcPts val="400"/>
              </a:spcBef>
              <a:buClr>
                <a:schemeClr val="accent2"/>
              </a:buClr>
              <a:buFont typeface="Rokkitt"/>
              <a:buChar char="•"/>
              <a:defRPr sz="2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-54610" marL="822960" rtl="0" algn="l">
              <a:spcBef>
                <a:spcPts val="400"/>
              </a:spcBef>
              <a:buClr>
                <a:schemeClr val="accent3"/>
              </a:buClr>
              <a:buFont typeface="Noto Sans Symbols"/>
              <a:buChar char="⚫"/>
              <a:defRPr sz="23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-66039" marL="1005839" rtl="0" algn="l">
              <a:spcBef>
                <a:spcPts val="400"/>
              </a:spcBef>
              <a:buClr>
                <a:schemeClr val="accent3"/>
              </a:buClr>
              <a:buFont typeface="Noto Sans Symbols"/>
              <a:buChar char="⚫"/>
              <a:defRPr sz="20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-64769" marL="1188720" rtl="0" algn="l">
              <a:spcBef>
                <a:spcPts val="400"/>
              </a:spcBef>
              <a:buClr>
                <a:schemeClr val="accent3"/>
              </a:buClr>
              <a:buFont typeface="Noto Sans Symbols"/>
              <a:buChar char="⚫"/>
              <a:defRPr sz="19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-63500" marL="137160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⚫"/>
              <a:defRPr baseline="0" sz="18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-81280" marL="155448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⚫"/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-73660" marL="173736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⚫"/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-78739" marL="192024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⚫"/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10" type="dt"/>
          </p:nvPr>
        </p:nvSpPr>
        <p:spPr>
          <a:xfrm>
            <a:off x="5562600" y="6400800"/>
            <a:ext cx="3002279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1" type="ftr"/>
          </p:nvPr>
        </p:nvSpPr>
        <p:spPr>
          <a:xfrm>
            <a:off x="1295400" y="6400800"/>
            <a:ext cx="4212264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2" type="sldNum"/>
          </p:nvPr>
        </p:nvSpPr>
        <p:spPr>
          <a:xfrm>
            <a:off x="8638952" y="6514567"/>
            <a:ext cx="464288" cy="2743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600" u="none" cap="none" strike="noStrike">
                <a:solidFill>
                  <a:srgbClr val="DFE0D3"/>
                </a:solidFill>
                <a:latin typeface="Rokkitt"/>
                <a:ea typeface="Rokkitt"/>
                <a:cs typeface="Rokkitt"/>
                <a:sym typeface="Rokkitt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84" name="Shape 84"/>
          <p:cNvSpPr txBox="1"/>
          <p:nvPr>
            <p:ph idx="1" type="body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9860" marL="292100" rtl="0" algn="l">
              <a:spcBef>
                <a:spcPts val="0"/>
              </a:spcBef>
              <a:buClr>
                <a:schemeClr val="accent1"/>
              </a:buClr>
              <a:buFont typeface="Noto Sans Symbols"/>
              <a:buChar char="⦿"/>
              <a:defRPr sz="32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-85090" marL="640080" rtl="0" algn="l">
              <a:spcBef>
                <a:spcPts val="400"/>
              </a:spcBef>
              <a:buClr>
                <a:schemeClr val="accent2"/>
              </a:buClr>
              <a:buFont typeface="Rokkitt"/>
              <a:buChar char="•"/>
              <a:defRPr sz="2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-54610" marL="822960" rtl="0" algn="l">
              <a:spcBef>
                <a:spcPts val="400"/>
              </a:spcBef>
              <a:buClr>
                <a:schemeClr val="accent3"/>
              </a:buClr>
              <a:buFont typeface="Noto Sans Symbols"/>
              <a:buChar char="⚫"/>
              <a:defRPr sz="23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-66039" marL="1005839" rtl="0" algn="l">
              <a:spcBef>
                <a:spcPts val="400"/>
              </a:spcBef>
              <a:buClr>
                <a:schemeClr val="accent3"/>
              </a:buClr>
              <a:buFont typeface="Noto Sans Symbols"/>
              <a:buChar char="⚫"/>
              <a:defRPr sz="20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-64769" marL="1188720" rtl="0" algn="l">
              <a:spcBef>
                <a:spcPts val="400"/>
              </a:spcBef>
              <a:buClr>
                <a:schemeClr val="accent3"/>
              </a:buClr>
              <a:buFont typeface="Noto Sans Symbols"/>
              <a:buChar char="⚫"/>
              <a:defRPr sz="19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-63500" marL="137160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⚫"/>
              <a:defRPr baseline="0" sz="18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-81280" marL="155448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⚫"/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-73660" marL="173736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⚫"/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-78739" marL="192024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⚫"/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85" name="Shape 85"/>
          <p:cNvSpPr txBox="1"/>
          <p:nvPr>
            <p:ph idx="10" type="dt"/>
          </p:nvPr>
        </p:nvSpPr>
        <p:spPr>
          <a:xfrm>
            <a:off x="5562600" y="6400800"/>
            <a:ext cx="3002279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86" name="Shape 86"/>
          <p:cNvSpPr txBox="1"/>
          <p:nvPr>
            <p:ph idx="11" type="ftr"/>
          </p:nvPr>
        </p:nvSpPr>
        <p:spPr>
          <a:xfrm>
            <a:off x="1295400" y="6400800"/>
            <a:ext cx="4212264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87" name="Shape 87"/>
          <p:cNvSpPr txBox="1"/>
          <p:nvPr>
            <p:ph idx="12" type="sldNum"/>
          </p:nvPr>
        </p:nvSpPr>
        <p:spPr>
          <a:xfrm>
            <a:off x="8638952" y="6514567"/>
            <a:ext cx="464288" cy="2743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600" u="none" cap="none" strike="noStrike">
                <a:solidFill>
                  <a:srgbClr val="DFE0D3"/>
                </a:solidFill>
                <a:latin typeface="Rokkitt"/>
                <a:ea typeface="Rokkitt"/>
                <a:cs typeface="Rokkitt"/>
                <a:sym typeface="Rokkitt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588391" y="1424587"/>
            <a:ext cx="8001000" cy="91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20" name="Shape 20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marL="54864" rtl="0" algn="r">
              <a:spcBef>
                <a:spcPts val="0"/>
              </a:spcBef>
              <a:buClr>
                <a:srgbClr val="E7E9C9"/>
              </a:buClr>
              <a:buFont typeface="Rokkitt"/>
              <a:buNone/>
              <a:defRPr sz="4600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457200" y="1646236"/>
            <a:ext cx="8229600" cy="452627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9860" marL="292100" rtl="0" algn="l">
              <a:spcBef>
                <a:spcPts val="0"/>
              </a:spcBef>
              <a:buClr>
                <a:schemeClr val="accent1"/>
              </a:buClr>
              <a:buFont typeface="Noto Sans Symbols"/>
              <a:buChar char="⦿"/>
              <a:defRPr sz="32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-85090" marL="640080" rtl="0" algn="l">
              <a:spcBef>
                <a:spcPts val="400"/>
              </a:spcBef>
              <a:buClr>
                <a:schemeClr val="accent2"/>
              </a:buClr>
              <a:buFont typeface="Rokkitt"/>
              <a:buChar char="•"/>
              <a:defRPr sz="2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-54610" marL="822960" rtl="0" algn="l">
              <a:spcBef>
                <a:spcPts val="400"/>
              </a:spcBef>
              <a:buClr>
                <a:schemeClr val="accent3"/>
              </a:buClr>
              <a:buFont typeface="Noto Sans Symbols"/>
              <a:buChar char="⚫"/>
              <a:defRPr sz="23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-66039" marL="1005839" rtl="0" algn="l">
              <a:spcBef>
                <a:spcPts val="400"/>
              </a:spcBef>
              <a:buClr>
                <a:schemeClr val="accent3"/>
              </a:buClr>
              <a:buFont typeface="Noto Sans Symbols"/>
              <a:buChar char="⚫"/>
              <a:defRPr sz="20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-64769" marL="1188720" rtl="0" algn="l">
              <a:spcBef>
                <a:spcPts val="400"/>
              </a:spcBef>
              <a:buClr>
                <a:schemeClr val="accent3"/>
              </a:buClr>
              <a:buFont typeface="Noto Sans Symbols"/>
              <a:buChar char="⚫"/>
              <a:defRPr sz="19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-63500" marL="137160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⚫"/>
              <a:defRPr baseline="0" sz="18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-81280" marL="155448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⚫"/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-73660" marL="173736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⚫"/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-78739" marL="192024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⚫"/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5562600" y="6400800"/>
            <a:ext cx="3002279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1295400" y="6400800"/>
            <a:ext cx="4212264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638952" y="6514567"/>
            <a:ext cx="464288" cy="2743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600" u="none" cap="none" strike="noStrike">
                <a:solidFill>
                  <a:srgbClr val="DFE0D3"/>
                </a:solidFill>
                <a:latin typeface="Rokkitt"/>
                <a:ea typeface="Rokkitt"/>
                <a:cs typeface="Rokkitt"/>
                <a:sym typeface="Rokkitt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bg>
      <p:bgPr>
        <a:solidFill>
          <a:schemeClr val="dk2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/>
        </p:nvSpPr>
        <p:spPr>
          <a:xfrm>
            <a:off x="1000128" y="3267456"/>
            <a:ext cx="7406639" cy="91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27" name="Shape 27"/>
          <p:cNvSpPr txBox="1"/>
          <p:nvPr>
            <p:ph type="title"/>
          </p:nvPr>
        </p:nvSpPr>
        <p:spPr>
          <a:xfrm>
            <a:off x="722375" y="498229"/>
            <a:ext cx="7772400" cy="273100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r">
              <a:spcBef>
                <a:spcPts val="0"/>
              </a:spcBef>
              <a:buClr>
                <a:srgbClr val="68BE6E"/>
              </a:buClr>
              <a:buFont typeface="Rokkitt"/>
              <a:buNone/>
              <a:defRPr b="1" sz="4000" cap="none">
                <a:solidFill>
                  <a:srgbClr val="68BE6E"/>
                </a:solidFill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x="722312" y="3287712"/>
            <a:ext cx="7772400" cy="15097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 algn="r">
              <a:spcBef>
                <a:spcPts val="0"/>
              </a:spcBef>
              <a:buClr>
                <a:schemeClr val="lt1"/>
              </a:buClr>
              <a:buFont typeface="Rokkitt"/>
              <a:buNone/>
              <a:defRPr sz="2000">
                <a:solidFill>
                  <a:schemeClr val="lt1"/>
                </a:solidFill>
              </a:defRPr>
            </a:lvl1pPr>
            <a:lvl2pPr rtl="0">
              <a:spcBef>
                <a:spcPts val="0"/>
              </a:spcBef>
              <a:buClr>
                <a:schemeClr val="lt1"/>
              </a:buClr>
              <a:buFont typeface="Rokkitt"/>
              <a:buNone/>
              <a:defRPr sz="1800">
                <a:solidFill>
                  <a:schemeClr val="lt1"/>
                </a:solidFill>
              </a:defRPr>
            </a:lvl2pPr>
            <a:lvl3pPr rtl="0">
              <a:spcBef>
                <a:spcPts val="0"/>
              </a:spcBef>
              <a:buClr>
                <a:schemeClr val="lt1"/>
              </a:buClr>
              <a:buFont typeface="Rokkitt"/>
              <a:buNone/>
              <a:defRPr sz="1600">
                <a:solidFill>
                  <a:schemeClr val="lt1"/>
                </a:solidFill>
              </a:defRPr>
            </a:lvl3pPr>
            <a:lvl4pPr rtl="0">
              <a:spcBef>
                <a:spcPts val="0"/>
              </a:spcBef>
              <a:buClr>
                <a:schemeClr val="lt1"/>
              </a:buClr>
              <a:buFont typeface="Rokkitt"/>
              <a:buNone/>
              <a:defRPr sz="1400">
                <a:solidFill>
                  <a:schemeClr val="lt1"/>
                </a:solidFill>
              </a:defRPr>
            </a:lvl4pPr>
            <a:lvl5pPr rtl="0">
              <a:spcBef>
                <a:spcPts val="0"/>
              </a:spcBef>
              <a:buClr>
                <a:schemeClr val="lt1"/>
              </a:buClr>
              <a:buFont typeface="Rokkitt"/>
              <a:buNone/>
              <a:defRPr sz="1400">
                <a:solidFill>
                  <a:schemeClr val="lt1"/>
                </a:solidFill>
              </a:defRPr>
            </a:lvl5pPr>
            <a:lvl6pPr rtl="0">
              <a:spcBef>
                <a:spcPts val="0"/>
              </a:spcBef>
              <a:defRPr baseline="0" sz="18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0" type="dt"/>
          </p:nvPr>
        </p:nvSpPr>
        <p:spPr>
          <a:xfrm>
            <a:off x="5562600" y="6513669"/>
            <a:ext cx="3002279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638952" y="6513669"/>
            <a:ext cx="464288" cy="2743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600" u="none" cap="none" strike="noStrike">
                <a:solidFill>
                  <a:srgbClr val="DFE0D3"/>
                </a:solidFill>
                <a:latin typeface="Rokkitt"/>
                <a:ea typeface="Rokkitt"/>
                <a:cs typeface="Rokkitt"/>
                <a:sym typeface="Rokkitt"/>
              </a:rPr>
              <a:t>‹#›</a:t>
            </a:fld>
          </a:p>
        </p:txBody>
      </p:sp>
      <p:sp>
        <p:nvSpPr>
          <p:cNvPr id="31" name="Shape 31"/>
          <p:cNvSpPr txBox="1"/>
          <p:nvPr>
            <p:ph idx="11" type="ftr"/>
          </p:nvPr>
        </p:nvSpPr>
        <p:spPr>
          <a:xfrm>
            <a:off x="1600200" y="6513669"/>
            <a:ext cx="3907463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marL="54864" rtl="0" algn="r">
              <a:spcBef>
                <a:spcPts val="0"/>
              </a:spcBef>
              <a:buClr>
                <a:srgbClr val="E7E9C9"/>
              </a:buClr>
              <a:buFont typeface="Rokkitt"/>
              <a:buNone/>
              <a:defRPr sz="4600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457200" y="1645919"/>
            <a:ext cx="4038599" cy="452627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baseline="0" sz="18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2" type="body"/>
          </p:nvPr>
        </p:nvSpPr>
        <p:spPr>
          <a:xfrm>
            <a:off x="4648200" y="1645919"/>
            <a:ext cx="4038599" cy="452627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baseline="0" sz="18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0" type="dt"/>
          </p:nvPr>
        </p:nvSpPr>
        <p:spPr>
          <a:xfrm>
            <a:off x="5562600" y="6400800"/>
            <a:ext cx="3002279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1" type="ftr"/>
          </p:nvPr>
        </p:nvSpPr>
        <p:spPr>
          <a:xfrm>
            <a:off x="1295400" y="6400800"/>
            <a:ext cx="4212264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2" type="sldNum"/>
          </p:nvPr>
        </p:nvSpPr>
        <p:spPr>
          <a:xfrm>
            <a:off x="8641079" y="6514567"/>
            <a:ext cx="464288" cy="2743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600" u="none" cap="none" strike="noStrike">
                <a:solidFill>
                  <a:srgbClr val="DFE0D3"/>
                </a:solidFill>
                <a:latin typeface="Rokkitt"/>
                <a:ea typeface="Rokkitt"/>
                <a:cs typeface="Rokkitt"/>
                <a:sym typeface="Rokkitt"/>
              </a:rPr>
              <a:t>‹#›</a:t>
            </a:fld>
          </a:p>
        </p:txBody>
      </p:sp>
      <p:sp>
        <p:nvSpPr>
          <p:cNvPr id="39" name="Shape 39"/>
          <p:cNvSpPr/>
          <p:nvPr/>
        </p:nvSpPr>
        <p:spPr>
          <a:xfrm>
            <a:off x="588391" y="1424587"/>
            <a:ext cx="8001000" cy="91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/>
        </p:nvSpPr>
        <p:spPr>
          <a:xfrm>
            <a:off x="616743" y="2165216"/>
            <a:ext cx="3749040" cy="91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42" name="Shape 42"/>
          <p:cNvSpPr/>
          <p:nvPr/>
        </p:nvSpPr>
        <p:spPr>
          <a:xfrm>
            <a:off x="4800600" y="2165216"/>
            <a:ext cx="3749040" cy="91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43" name="Shape 43"/>
          <p:cNvSpPr txBox="1"/>
          <p:nvPr>
            <p:ph type="title"/>
          </p:nvPr>
        </p:nvSpPr>
        <p:spPr>
          <a:xfrm>
            <a:off x="457200" y="25194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-2539" marL="91440" rtl="0" algn="l">
              <a:spcBef>
                <a:spcPts val="0"/>
              </a:spcBef>
              <a:buFont typeface="Rokkitt"/>
              <a:buNone/>
              <a:defRPr b="0" baseline="0" sz="2200" cap="none"/>
            </a:lvl1pPr>
            <a:lvl2pPr rtl="0">
              <a:spcBef>
                <a:spcPts val="0"/>
              </a:spcBef>
              <a:buFont typeface="Rokkitt"/>
              <a:buNone/>
              <a:defRPr b="1" sz="2000"/>
            </a:lvl2pPr>
            <a:lvl3pPr rtl="0">
              <a:spcBef>
                <a:spcPts val="0"/>
              </a:spcBef>
              <a:buFont typeface="Rokkitt"/>
              <a:buNone/>
              <a:defRPr b="1" sz="1800"/>
            </a:lvl3pPr>
            <a:lvl4pPr rtl="0">
              <a:spcBef>
                <a:spcPts val="0"/>
              </a:spcBef>
              <a:buFont typeface="Rokkitt"/>
              <a:buNone/>
              <a:defRPr b="1" sz="1600"/>
            </a:lvl4pPr>
            <a:lvl5pPr rtl="0">
              <a:spcBef>
                <a:spcPts val="0"/>
              </a:spcBef>
              <a:buFont typeface="Rokkitt"/>
              <a:buNone/>
              <a:defRPr b="1" sz="1600"/>
            </a:lvl5pPr>
            <a:lvl6pPr rtl="0">
              <a:spcBef>
                <a:spcPts val="0"/>
              </a:spcBef>
              <a:defRPr baseline="0" sz="18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2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-2539" marL="91440" rtl="0" algn="l">
              <a:spcBef>
                <a:spcPts val="0"/>
              </a:spcBef>
              <a:buFont typeface="Rokkitt"/>
              <a:buNone/>
              <a:defRPr b="0" baseline="0" sz="2200" cap="none"/>
            </a:lvl1pPr>
            <a:lvl2pPr rtl="0">
              <a:spcBef>
                <a:spcPts val="0"/>
              </a:spcBef>
              <a:buFont typeface="Rokkitt"/>
              <a:buNone/>
              <a:defRPr b="1" sz="2000"/>
            </a:lvl2pPr>
            <a:lvl3pPr rtl="0">
              <a:spcBef>
                <a:spcPts val="0"/>
              </a:spcBef>
              <a:buFont typeface="Rokkitt"/>
              <a:buNone/>
              <a:defRPr b="1" sz="1800"/>
            </a:lvl3pPr>
            <a:lvl4pPr rtl="0">
              <a:spcBef>
                <a:spcPts val="0"/>
              </a:spcBef>
              <a:buFont typeface="Rokkitt"/>
              <a:buNone/>
              <a:defRPr b="1" sz="1600"/>
            </a:lvl4pPr>
            <a:lvl5pPr rtl="0">
              <a:spcBef>
                <a:spcPts val="0"/>
              </a:spcBef>
              <a:buFont typeface="Rokkitt"/>
              <a:buNone/>
              <a:defRPr b="1" sz="1600"/>
            </a:lvl5pPr>
            <a:lvl6pPr rtl="0">
              <a:spcBef>
                <a:spcPts val="0"/>
              </a:spcBef>
              <a:defRPr baseline="0" sz="18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3" type="body"/>
          </p:nvPr>
        </p:nvSpPr>
        <p:spPr>
          <a:xfrm>
            <a:off x="457200" y="2362200"/>
            <a:ext cx="4040187" cy="39417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22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baseline="0" sz="18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4" type="body"/>
          </p:nvPr>
        </p:nvSpPr>
        <p:spPr>
          <a:xfrm>
            <a:off x="4645025" y="2362200"/>
            <a:ext cx="4041774" cy="39417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22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baseline="0" sz="18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0" type="dt"/>
          </p:nvPr>
        </p:nvSpPr>
        <p:spPr>
          <a:xfrm>
            <a:off x="5562600" y="6400800"/>
            <a:ext cx="3002279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1" type="ftr"/>
          </p:nvPr>
        </p:nvSpPr>
        <p:spPr>
          <a:xfrm>
            <a:off x="1295400" y="6400800"/>
            <a:ext cx="4212264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12" type="sldNum"/>
          </p:nvPr>
        </p:nvSpPr>
        <p:spPr>
          <a:xfrm>
            <a:off x="8641079" y="6514567"/>
            <a:ext cx="464288" cy="2743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600" u="none" cap="none" strike="noStrike">
                <a:solidFill>
                  <a:srgbClr val="DFE0D3"/>
                </a:solidFill>
                <a:latin typeface="Rokkitt"/>
                <a:ea typeface="Rokkitt"/>
                <a:cs typeface="Rokkitt"/>
                <a:sym typeface="Rokkitt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type="title"/>
          </p:nvPr>
        </p:nvSpPr>
        <p:spPr>
          <a:xfrm>
            <a:off x="457200" y="25321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marL="54864" rtl="0" algn="r">
              <a:spcBef>
                <a:spcPts val="0"/>
              </a:spcBef>
              <a:buClr>
                <a:srgbClr val="E7E9C9"/>
              </a:buClr>
              <a:buFont typeface="Rokkitt"/>
              <a:buNone/>
              <a:defRPr sz="4600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10" type="dt"/>
          </p:nvPr>
        </p:nvSpPr>
        <p:spPr>
          <a:xfrm>
            <a:off x="5562600" y="6400800"/>
            <a:ext cx="3002279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11" type="ftr"/>
          </p:nvPr>
        </p:nvSpPr>
        <p:spPr>
          <a:xfrm>
            <a:off x="1295400" y="6400800"/>
            <a:ext cx="4212264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2" type="sldNum"/>
          </p:nvPr>
        </p:nvSpPr>
        <p:spPr>
          <a:xfrm>
            <a:off x="8638952" y="6514567"/>
            <a:ext cx="464288" cy="2743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600" u="none" cap="none" strike="noStrike">
                <a:solidFill>
                  <a:srgbClr val="DFE0D3"/>
                </a:solidFill>
                <a:latin typeface="Rokkitt"/>
                <a:ea typeface="Rokkitt"/>
                <a:cs typeface="Rokkitt"/>
                <a:sym typeface="Rokkitt"/>
              </a:rPr>
              <a:t>‹#›</a:t>
            </a:fld>
          </a:p>
        </p:txBody>
      </p:sp>
      <p:sp>
        <p:nvSpPr>
          <p:cNvPr id="56" name="Shape 56"/>
          <p:cNvSpPr/>
          <p:nvPr/>
        </p:nvSpPr>
        <p:spPr>
          <a:xfrm>
            <a:off x="588391" y="1424587"/>
            <a:ext cx="8001000" cy="91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idx="10" type="dt"/>
          </p:nvPr>
        </p:nvSpPr>
        <p:spPr>
          <a:xfrm>
            <a:off x="5562600" y="6400800"/>
            <a:ext cx="3002279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1295400" y="6400800"/>
            <a:ext cx="4212264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8638952" y="6514567"/>
            <a:ext cx="464288" cy="2743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600" u="none" cap="none" strike="noStrike">
                <a:solidFill>
                  <a:srgbClr val="DFE0D3"/>
                </a:solidFill>
                <a:latin typeface="Rokkitt"/>
                <a:ea typeface="Rokkitt"/>
                <a:cs typeface="Rokkitt"/>
                <a:sym typeface="Rokkitt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bg>
      <p:bgPr>
        <a:solidFill>
          <a:schemeClr val="dk2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/>
        </p:nvSpPr>
        <p:spPr>
          <a:xfrm>
            <a:off x="5057551" y="1057655"/>
            <a:ext cx="3749040" cy="91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63" name="Shape 63"/>
          <p:cNvSpPr txBox="1"/>
          <p:nvPr>
            <p:ph type="title"/>
          </p:nvPr>
        </p:nvSpPr>
        <p:spPr>
          <a:xfrm>
            <a:off x="4963135" y="304800"/>
            <a:ext cx="3931919" cy="7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marL="0" rtl="0" algn="r">
              <a:spcBef>
                <a:spcPts val="0"/>
              </a:spcBef>
              <a:buFont typeface="Rokkitt"/>
              <a:buNone/>
              <a:defRPr b="1" sz="2000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4963135" y="1107559"/>
            <a:ext cx="3931919" cy="1066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 algn="r">
              <a:spcBef>
                <a:spcPts val="0"/>
              </a:spcBef>
              <a:buFont typeface="Rokkitt"/>
              <a:buNone/>
              <a:defRPr sz="1400"/>
            </a:lvl1pPr>
            <a:lvl2pPr rtl="0">
              <a:spcBef>
                <a:spcPts val="0"/>
              </a:spcBef>
              <a:buFont typeface="Rokkitt"/>
              <a:buNone/>
              <a:defRPr sz="1200"/>
            </a:lvl2pPr>
            <a:lvl3pPr rtl="0">
              <a:spcBef>
                <a:spcPts val="0"/>
              </a:spcBef>
              <a:buFont typeface="Rokkitt"/>
              <a:buNone/>
              <a:defRPr sz="1000"/>
            </a:lvl3pPr>
            <a:lvl4pPr rtl="0">
              <a:spcBef>
                <a:spcPts val="0"/>
              </a:spcBef>
              <a:buFont typeface="Rokkitt"/>
              <a:buNone/>
              <a:defRPr sz="900"/>
            </a:lvl4pPr>
            <a:lvl5pPr rtl="0">
              <a:spcBef>
                <a:spcPts val="0"/>
              </a:spcBef>
              <a:buFont typeface="Rokkitt"/>
              <a:buNone/>
              <a:defRPr sz="900"/>
            </a:lvl5pPr>
            <a:lvl6pPr rtl="0">
              <a:spcBef>
                <a:spcPts val="0"/>
              </a:spcBef>
              <a:defRPr baseline="0" sz="18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2" type="body"/>
          </p:nvPr>
        </p:nvSpPr>
        <p:spPr>
          <a:xfrm>
            <a:off x="228600" y="2209800"/>
            <a:ext cx="8666456" cy="3977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marL="292608" rtl="0">
              <a:spcBef>
                <a:spcPts val="0"/>
              </a:spcBef>
              <a:defRPr sz="3200"/>
            </a:lvl1pPr>
            <a:lvl2pPr marL="594360" rtl="0">
              <a:spcBef>
                <a:spcPts val="0"/>
              </a:spcBef>
              <a:defRPr sz="2800"/>
            </a:lvl2pPr>
            <a:lvl3pPr marL="822960" rtl="0">
              <a:spcBef>
                <a:spcPts val="0"/>
              </a:spcBef>
              <a:defRPr sz="2400"/>
            </a:lvl3pPr>
            <a:lvl4pPr marL="1051560" rtl="0">
              <a:spcBef>
                <a:spcPts val="0"/>
              </a:spcBef>
              <a:defRPr sz="2000"/>
            </a:lvl4pPr>
            <a:lvl5pPr marL="1261872" rtl="0">
              <a:spcBef>
                <a:spcPts val="0"/>
              </a:spcBef>
              <a:defRPr sz="2000"/>
            </a:lvl5pPr>
            <a:lvl6pPr rtl="0">
              <a:spcBef>
                <a:spcPts val="0"/>
              </a:spcBef>
              <a:defRPr baseline="0" sz="18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10" type="dt"/>
          </p:nvPr>
        </p:nvSpPr>
        <p:spPr>
          <a:xfrm>
            <a:off x="5562600" y="6513669"/>
            <a:ext cx="3002279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2" type="sldNum"/>
          </p:nvPr>
        </p:nvSpPr>
        <p:spPr>
          <a:xfrm>
            <a:off x="8638952" y="6513669"/>
            <a:ext cx="464288" cy="2743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600" u="none" cap="none" strike="noStrike">
                <a:solidFill>
                  <a:srgbClr val="DFE0D3"/>
                </a:solidFill>
                <a:latin typeface="Rokkitt"/>
                <a:ea typeface="Rokkitt"/>
                <a:cs typeface="Rokkitt"/>
                <a:sym typeface="Rokkitt"/>
              </a:rPr>
              <a:t>‹#›</a:t>
            </a:fld>
          </a:p>
        </p:txBody>
      </p:sp>
      <p:sp>
        <p:nvSpPr>
          <p:cNvPr id="68" name="Shape 68"/>
          <p:cNvSpPr txBox="1"/>
          <p:nvPr>
            <p:ph idx="11" type="ftr"/>
          </p:nvPr>
        </p:nvSpPr>
        <p:spPr>
          <a:xfrm>
            <a:off x="1600200" y="6513669"/>
            <a:ext cx="3907463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/>
          <p:nvPr>
            <p:ph type="title"/>
          </p:nvPr>
        </p:nvSpPr>
        <p:spPr>
          <a:xfrm>
            <a:off x="3040442" y="4724400"/>
            <a:ext cx="5486399" cy="664536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marL="0" rtl="0" algn="r">
              <a:spcBef>
                <a:spcPts val="0"/>
              </a:spcBef>
              <a:buFont typeface="Rokkitt"/>
              <a:buNone/>
              <a:defRPr b="1" sz="2000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3040442" y="5388935"/>
            <a:ext cx="5486399" cy="91225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 algn="r">
              <a:spcBef>
                <a:spcPts val="0"/>
              </a:spcBef>
              <a:buFont typeface="Rokkitt"/>
              <a:buNone/>
              <a:defRPr sz="1400"/>
            </a:lvl1pPr>
            <a:lvl2pPr rtl="0">
              <a:spcBef>
                <a:spcPts val="0"/>
              </a:spcBef>
              <a:defRPr sz="1200"/>
            </a:lvl2pPr>
            <a:lvl3pPr rtl="0">
              <a:spcBef>
                <a:spcPts val="0"/>
              </a:spcBef>
              <a:defRPr sz="1000"/>
            </a:lvl3pPr>
            <a:lvl4pPr rtl="0">
              <a:spcBef>
                <a:spcPts val="0"/>
              </a:spcBef>
              <a:defRPr sz="900"/>
            </a:lvl4pPr>
            <a:lvl5pPr rtl="0">
              <a:spcBef>
                <a:spcPts val="0"/>
              </a:spcBef>
              <a:defRPr sz="900"/>
            </a:lvl5pPr>
            <a:lvl6pPr rtl="0">
              <a:spcBef>
                <a:spcPts val="0"/>
              </a:spcBef>
              <a:defRPr baseline="0" sz="18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72" name="Shape 72"/>
          <p:cNvSpPr/>
          <p:nvPr>
            <p:ph idx="2" type="pic"/>
          </p:nvPr>
        </p:nvSpPr>
        <p:spPr>
          <a:xfrm>
            <a:off x="304800" y="249863"/>
            <a:ext cx="8534399" cy="4343400"/>
          </a:xfrm>
          <a:prstGeom prst="round2DiagRect">
            <a:avLst>
              <a:gd fmla="val 11403" name="adj1"/>
              <a:gd fmla="val 0" name="adj2"/>
            </a:avLst>
          </a:prstGeom>
          <a:solidFill>
            <a:srgbClr val="878878">
              <a:alpha val="64705"/>
            </a:srgbClr>
          </a:solidFill>
          <a:ln cap="rnd" cmpd="sng" w="11000">
            <a:solidFill>
              <a:srgbClr val="9B9F8D">
                <a:alpha val="87843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0"/>
              </a:spcBef>
              <a:buClr>
                <a:srgbClr val="B8B9B0"/>
              </a:buClr>
              <a:buFont typeface="Rokkitt"/>
              <a:buNone/>
              <a:defRPr b="0" baseline="0" i="0" sz="32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0" type="dt"/>
          </p:nvPr>
        </p:nvSpPr>
        <p:spPr>
          <a:xfrm>
            <a:off x="5562600" y="6509003"/>
            <a:ext cx="3002279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2" type="sldNum"/>
          </p:nvPr>
        </p:nvSpPr>
        <p:spPr>
          <a:xfrm>
            <a:off x="8638952" y="6509003"/>
            <a:ext cx="464288" cy="2743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600" u="none" cap="none" strike="noStrike">
                <a:solidFill>
                  <a:srgbClr val="DFE0D3"/>
                </a:solidFill>
                <a:latin typeface="Rokkitt"/>
                <a:ea typeface="Rokkitt"/>
                <a:cs typeface="Rokkitt"/>
                <a:sym typeface="Rokkitt"/>
              </a:rPr>
              <a:t>‹#›</a:t>
            </a:fld>
          </a:p>
        </p:txBody>
      </p:sp>
      <p:sp>
        <p:nvSpPr>
          <p:cNvPr id="75" name="Shape 75"/>
          <p:cNvSpPr txBox="1"/>
          <p:nvPr>
            <p:ph idx="11" type="ftr"/>
          </p:nvPr>
        </p:nvSpPr>
        <p:spPr>
          <a:xfrm>
            <a:off x="1600200" y="6509003"/>
            <a:ext cx="3907463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00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1">
            <a:alphaModFix/>
          </a:blip>
          <a:tile algn="t" flip="none" tx="0" sx="50000" ty="0" sy="50000"/>
        </a:blip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/>
        </p:nvSpPr>
        <p:spPr>
          <a:xfrm>
            <a:off x="164592" y="147084"/>
            <a:ext cx="8810846" cy="6565391"/>
          </a:xfrm>
          <a:prstGeom prst="round2DiagRect">
            <a:avLst>
              <a:gd fmla="val 11807" name="adj1"/>
              <a:gd fmla="val 0" name="adj2"/>
            </a:avLst>
          </a:prstGeom>
          <a:solidFill>
            <a:srgbClr val="878878">
              <a:alpha val="64705"/>
            </a:srgbClr>
          </a:solidFill>
          <a:ln cap="rnd" cmpd="sng" w="11000">
            <a:solidFill>
              <a:srgbClr val="9B9F8D">
                <a:alpha val="87843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6" name="Shape 6"/>
          <p:cNvSpPr txBox="1"/>
          <p:nvPr>
            <p:ph idx="11" type="ftr"/>
          </p:nvPr>
        </p:nvSpPr>
        <p:spPr>
          <a:xfrm>
            <a:off x="1295400" y="6400800"/>
            <a:ext cx="4212264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0" type="dt"/>
          </p:nvPr>
        </p:nvSpPr>
        <p:spPr>
          <a:xfrm>
            <a:off x="5562600" y="6400800"/>
            <a:ext cx="3002279" cy="2743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300" u="none" cap="none" strike="noStrike">
                <a:solidFill>
                  <a:srgbClr val="B8B9B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638952" y="6514567"/>
            <a:ext cx="464288" cy="2743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600" u="none" cap="none" strike="noStrike">
                <a:solidFill>
                  <a:srgbClr val="DFE0D3"/>
                </a:solidFill>
                <a:latin typeface="Rokkitt"/>
                <a:ea typeface="Rokkitt"/>
                <a:cs typeface="Rokkitt"/>
                <a:sym typeface="Rokkitt"/>
              </a:rPr>
              <a:t>‹#›</a:t>
            </a:fld>
          </a:p>
        </p:txBody>
      </p:sp>
      <p:sp>
        <p:nvSpPr>
          <p:cNvPr id="9" name="Shape 9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-4064" marL="54864" marR="0" rtl="0" algn="r">
              <a:spcBef>
                <a:spcPts val="0"/>
              </a:spcBef>
              <a:buClr>
                <a:srgbClr val="E7E9C9"/>
              </a:buClr>
              <a:buFont typeface="Rokkitt"/>
              <a:buNone/>
              <a:defRPr b="0" baseline="0" i="0" sz="46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0" name="Shape 10"/>
          <p:cNvSpPr txBox="1"/>
          <p:nvPr>
            <p:ph idx="1" type="body"/>
          </p:nvPr>
        </p:nvSpPr>
        <p:spPr>
          <a:xfrm>
            <a:off x="457200" y="1646236"/>
            <a:ext cx="8229600" cy="452627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9860" marL="292100" marR="0" rtl="0" algn="l">
              <a:spcBef>
                <a:spcPts val="0"/>
              </a:spcBef>
              <a:buClr>
                <a:schemeClr val="accent1"/>
              </a:buClr>
              <a:buFont typeface="Noto Sans Symbols"/>
              <a:buChar char="⦿"/>
              <a:defRPr b="0" baseline="0" i="0" sz="3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indent="-85090" marL="640080" marR="0" rtl="0" algn="l">
              <a:spcBef>
                <a:spcPts val="400"/>
              </a:spcBef>
              <a:buClr>
                <a:schemeClr val="accent2"/>
              </a:buClr>
              <a:buFont typeface="Rokkitt"/>
              <a:buChar char="•"/>
              <a:defRPr b="0" baseline="0" i="0" sz="26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indent="-54610" marL="822960" marR="0" rtl="0" algn="l">
              <a:spcBef>
                <a:spcPts val="400"/>
              </a:spcBef>
              <a:buClr>
                <a:schemeClr val="accent3"/>
              </a:buClr>
              <a:buFont typeface="Noto Sans Symbols"/>
              <a:buChar char="⚫"/>
              <a:defRPr b="0" baseline="0" i="0" sz="23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indent="-66039" marL="1005839" marR="0" rtl="0" algn="l">
              <a:spcBef>
                <a:spcPts val="400"/>
              </a:spcBef>
              <a:buClr>
                <a:schemeClr val="accent3"/>
              </a:buClr>
              <a:buFont typeface="Noto Sans Symbols"/>
              <a:buChar char="⚫"/>
              <a:defRPr b="0" baseline="0" i="0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indent="-64769" marL="1188720" marR="0" rtl="0" algn="l">
              <a:spcBef>
                <a:spcPts val="400"/>
              </a:spcBef>
              <a:buClr>
                <a:schemeClr val="accent3"/>
              </a:buClr>
              <a:buFont typeface="Noto Sans Symbols"/>
              <a:buChar char="⚫"/>
              <a:defRPr b="0" baseline="0" i="0" sz="19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indent="-63500" marL="1371600" marR="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⚫"/>
              <a:defRPr b="0" baseline="0" i="0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indent="-81280" marL="1554480" marR="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⚫"/>
              <a:defRPr b="0" baseline="0" i="0" sz="16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indent="-73660" marL="1737360" marR="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⚫"/>
              <a:defRPr b="0" baseline="0" i="0" sz="16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indent="-78739" marL="1920240" marR="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⚫"/>
              <a:defRPr b="0" baseline="0" i="0" sz="16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5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6.png"/><Relationship Id="rId4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4.png"/><Relationship Id="rId4" Type="http://schemas.openxmlformats.org/officeDocument/2006/relationships/image" Target="../media/image0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>
            <p:ph type="ctrTitle"/>
          </p:nvPr>
        </p:nvSpPr>
        <p:spPr>
          <a:xfrm>
            <a:off x="464233" y="381001"/>
            <a:ext cx="8229600" cy="114299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rIns="228600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rgbClr val="E7E9C9"/>
              </a:buClr>
              <a:buSzPct val="25000"/>
              <a:buFont typeface="Rokkitt"/>
              <a:buNone/>
            </a:pPr>
            <a:r>
              <a:rPr b="0" baseline="0" i="0" lang="en-US" sz="48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rPr>
              <a:t>Mesoamerica</a:t>
            </a:r>
          </a:p>
        </p:txBody>
      </p:sp>
      <p:sp>
        <p:nvSpPr>
          <p:cNvPr id="93" name="Shape 93"/>
          <p:cNvSpPr txBox="1"/>
          <p:nvPr>
            <p:ph idx="1" type="subTitle"/>
          </p:nvPr>
        </p:nvSpPr>
        <p:spPr>
          <a:xfrm>
            <a:off x="2133600" y="1524000"/>
            <a:ext cx="6560234" cy="28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rIns="24687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chemeClr val="accent1"/>
              </a:buClr>
              <a:buSzPct val="25000"/>
              <a:buFont typeface="Noto Sans Symbols"/>
              <a:buNone/>
            </a:pPr>
            <a:r>
              <a:rPr b="0" baseline="0" i="0" lang="en-US" sz="3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Outcome: The Earliest Americans</a:t>
            </a:r>
          </a:p>
        </p:txBody>
      </p:sp>
      <p:pic>
        <p:nvPicPr>
          <p:cNvPr id="94" name="Shape 9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5400" y="2209799"/>
            <a:ext cx="6400799" cy="44601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-4064" lvl="0" marL="54864" marR="0" rtl="0" algn="r">
              <a:spcBef>
                <a:spcPts val="0"/>
              </a:spcBef>
              <a:buClr>
                <a:srgbClr val="E7E9C9"/>
              </a:buClr>
              <a:buSzPct val="25000"/>
              <a:buFont typeface="Rokkitt"/>
              <a:buNone/>
            </a:pPr>
            <a:r>
              <a:rPr b="0" baseline="0" i="0" lang="en-US" sz="46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rPr>
              <a:t>The Zapotec</a:t>
            </a:r>
          </a:p>
        </p:txBody>
      </p:sp>
      <p:pic>
        <p:nvPicPr>
          <p:cNvPr id="151" name="Shape 15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1676400"/>
            <a:ext cx="4181475" cy="3070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Shape 1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00600" y="2971800"/>
            <a:ext cx="4038599" cy="3028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-4064" lvl="0" marL="54864" marR="0" rtl="0" algn="r">
              <a:spcBef>
                <a:spcPts val="0"/>
              </a:spcBef>
              <a:buClr>
                <a:srgbClr val="E7E9C9"/>
              </a:buClr>
              <a:buSzPct val="25000"/>
              <a:buFont typeface="Rokkitt"/>
              <a:buNone/>
            </a:pPr>
            <a:r>
              <a:rPr b="0" baseline="0" i="0" lang="en-US" sz="46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rPr>
              <a:t>The Earliest Americans</a:t>
            </a:r>
          </a:p>
        </p:txBody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152400" y="1646236"/>
            <a:ext cx="8839199" cy="45262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519430" lvl="1" marL="925830" marR="0" rtl="0" algn="l">
              <a:spcBef>
                <a:spcPts val="0"/>
              </a:spcBef>
              <a:buClr>
                <a:schemeClr val="accent2"/>
              </a:buClr>
              <a:buSzPct val="90000"/>
              <a:buFont typeface="Rokkitt"/>
              <a:buAutoNum type="alphaLcPeriod" startAt="2"/>
            </a:pPr>
            <a:r>
              <a:rPr b="1" baseline="0" i="0" lang="en-US" sz="28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Zapotec</a:t>
            </a:r>
          </a:p>
          <a:p>
            <a:pPr indent="-522986" lvl="2" marL="1145286" marR="0" rtl="0" algn="l">
              <a:spcBef>
                <a:spcPts val="400"/>
              </a:spcBef>
              <a:buClr>
                <a:schemeClr val="accent3"/>
              </a:buClr>
              <a:buSzPct val="100000"/>
              <a:buFont typeface="Rokkitt"/>
              <a:buAutoNum type="romanLcPeriod"/>
            </a:pP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Developed around time of declining Olmec in </a:t>
            </a:r>
            <a:r>
              <a:rPr b="1" baseline="0" i="0" lang="en-US" sz="22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Oaxaca</a:t>
            </a: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Valley</a:t>
            </a:r>
          </a:p>
          <a:p>
            <a:pPr indent="-522986" lvl="2" marL="1145286" marR="0" rtl="0" algn="l">
              <a:spcBef>
                <a:spcPts val="400"/>
              </a:spcBef>
              <a:buClr>
                <a:schemeClr val="accent3"/>
              </a:buClr>
              <a:buSzPct val="100000"/>
              <a:buFont typeface="Rokkitt"/>
              <a:buAutoNum type="romanLcPeriod"/>
            </a:pP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Oaxaca Valley has fertile soil, mild climate, and enough rainfall to support </a:t>
            </a:r>
            <a:r>
              <a:rPr b="1" baseline="0" i="0" lang="en-US" sz="20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agriculture</a:t>
            </a:r>
          </a:p>
          <a:p>
            <a:pPr indent="-522986" lvl="2" marL="1145286" marR="0" rtl="0" algn="l">
              <a:spcBef>
                <a:spcPts val="400"/>
              </a:spcBef>
              <a:buClr>
                <a:schemeClr val="accent3"/>
              </a:buClr>
              <a:buSzPct val="100000"/>
              <a:buFont typeface="Rokkitt"/>
              <a:buAutoNum type="romanLcPeriod"/>
            </a:pP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By 500 B.C. they had created early forms of </a:t>
            </a:r>
            <a:r>
              <a:rPr b="1" baseline="0" i="0" lang="en-US" sz="22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writing</a:t>
            </a: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and a </a:t>
            </a:r>
            <a:r>
              <a:rPr b="1" baseline="0" i="0" lang="en-US" sz="22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calendar</a:t>
            </a: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system</a:t>
            </a:r>
          </a:p>
          <a:p>
            <a:pPr indent="-149860" lvl="0" marL="292100" marR="0" rtl="0" algn="l">
              <a:spcBef>
                <a:spcPts val="0"/>
              </a:spcBef>
              <a:buClr>
                <a:schemeClr val="accent1"/>
              </a:buClr>
              <a:buFont typeface="Noto Sans Symbols"/>
              <a:buNone/>
            </a:pPr>
            <a:r>
              <a:t/>
            </a:r>
            <a:endParaRPr b="0" baseline="0" i="0" sz="32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pic>
        <p:nvPicPr>
          <p:cNvPr id="159" name="Shape 1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43400" y="4114800"/>
            <a:ext cx="2666999" cy="25003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-4064" lvl="0" marL="54864" marR="0" rtl="0" algn="r">
              <a:spcBef>
                <a:spcPts val="0"/>
              </a:spcBef>
              <a:buClr>
                <a:srgbClr val="E7E9C9"/>
              </a:buClr>
              <a:buSzPct val="25000"/>
              <a:buFont typeface="Rokkitt"/>
              <a:buNone/>
            </a:pPr>
            <a:r>
              <a:rPr b="0" baseline="0" i="0" lang="en-US" sz="46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rPr>
              <a:t>The Earliest Americans</a:t>
            </a:r>
          </a:p>
        </p:txBody>
      </p:sp>
      <p:sp>
        <p:nvSpPr>
          <p:cNvPr id="165" name="Shape 165"/>
          <p:cNvSpPr txBox="1"/>
          <p:nvPr>
            <p:ph idx="1" type="body"/>
          </p:nvPr>
        </p:nvSpPr>
        <p:spPr>
          <a:xfrm>
            <a:off x="-152400" y="1646236"/>
            <a:ext cx="9144000" cy="45262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522986" lvl="2" marL="1145286" marR="0" rtl="0" algn="l">
              <a:spcBef>
                <a:spcPts val="0"/>
              </a:spcBef>
              <a:buClr>
                <a:schemeClr val="accent3"/>
              </a:buClr>
              <a:buSzPct val="100000"/>
              <a:buFont typeface="Rokkitt"/>
              <a:buAutoNum type="romanLcPeriod" startAt="4"/>
            </a:pP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First real urban center in Mesoamerica: </a:t>
            </a:r>
            <a:r>
              <a:rPr b="1" baseline="0" i="0" lang="en-US" sz="22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Monte Alban</a:t>
            </a: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, which at its peak had </a:t>
            </a:r>
            <a:r>
              <a:rPr b="1" baseline="0" i="0" lang="en-US" sz="22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25,000</a:t>
            </a: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people</a:t>
            </a:r>
          </a:p>
          <a:p>
            <a:pPr indent="-467360" lvl="3" marL="1280160" marR="0" rtl="0" algn="l">
              <a:spcBef>
                <a:spcPts val="400"/>
              </a:spcBef>
              <a:buClr>
                <a:schemeClr val="accent3"/>
              </a:buClr>
              <a:buSzPct val="100000"/>
              <a:buFont typeface="Rokkitt"/>
              <a:buAutoNum type="arabicPeriod"/>
            </a:pPr>
            <a:r>
              <a:rPr b="0" baseline="0" i="0" lang="en-US" sz="24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Paved stones</a:t>
            </a:r>
          </a:p>
          <a:p>
            <a:pPr indent="-467360" lvl="3" marL="1280160" marR="0" rtl="0" algn="l">
              <a:spcBef>
                <a:spcPts val="400"/>
              </a:spcBef>
              <a:buClr>
                <a:schemeClr val="accent3"/>
              </a:buClr>
              <a:buSzPct val="100000"/>
              <a:buFont typeface="Rokkitt"/>
              <a:buAutoNum type="arabicPeriod"/>
            </a:pPr>
            <a:r>
              <a:rPr b="0" baseline="0" i="0" lang="en-US" sz="24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Towering Pyramids, temples, palaces</a:t>
            </a:r>
          </a:p>
          <a:p>
            <a:pPr indent="-522986" lvl="2" marL="1145286" marR="0" rtl="0" algn="l">
              <a:spcBef>
                <a:spcPts val="400"/>
              </a:spcBef>
              <a:buClr>
                <a:schemeClr val="accent3"/>
              </a:buClr>
              <a:buSzPct val="100000"/>
              <a:buFont typeface="Rokkitt"/>
              <a:buAutoNum type="romanLcPeriod" startAt="4"/>
            </a:pPr>
            <a:r>
              <a:rPr b="0" baseline="0" i="0" lang="en-US" sz="24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Decline of Zapotec is also a </a:t>
            </a:r>
            <a:r>
              <a:rPr b="1" baseline="0" i="0" lang="en-US" sz="24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mystery</a:t>
            </a:r>
          </a:p>
          <a:p>
            <a:pPr indent="-149860" lvl="0" marL="292100" marR="0" rtl="0" algn="l">
              <a:spcBef>
                <a:spcPts val="0"/>
              </a:spcBef>
              <a:buClr>
                <a:schemeClr val="accent1"/>
              </a:buClr>
              <a:buFont typeface="Noto Sans Symbols"/>
              <a:buNone/>
            </a:pPr>
            <a:r>
              <a:t/>
            </a:r>
            <a:endParaRPr b="0" baseline="0" i="0" sz="32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pic>
        <p:nvPicPr>
          <p:cNvPr id="166" name="Shape 1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53000" y="3886200"/>
            <a:ext cx="3276600" cy="2421835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-4064" lvl="0" marL="54864" marR="0" rtl="0" algn="r">
              <a:spcBef>
                <a:spcPts val="0"/>
              </a:spcBef>
              <a:buClr>
                <a:srgbClr val="E7E9C9"/>
              </a:buClr>
              <a:buSzPct val="25000"/>
              <a:buFont typeface="Rokkitt"/>
              <a:buNone/>
            </a:pPr>
            <a:r>
              <a:rPr b="0" baseline="0" i="0" lang="en-US" sz="46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rPr>
              <a:t>Monte Alban</a:t>
            </a:r>
          </a:p>
        </p:txBody>
      </p:sp>
      <p:pic>
        <p:nvPicPr>
          <p:cNvPr id="172" name="Shape 17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1753" y="1646238"/>
            <a:ext cx="7080493" cy="4525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-4064" lvl="0" marL="54864" marR="0" rtl="0" algn="r">
              <a:spcBef>
                <a:spcPts val="0"/>
              </a:spcBef>
              <a:buClr>
                <a:srgbClr val="E7E9C9"/>
              </a:buClr>
              <a:buSzPct val="25000"/>
              <a:buFont typeface="Rokkitt"/>
              <a:buNone/>
            </a:pPr>
            <a:r>
              <a:rPr b="0" baseline="0" i="0" lang="en-US" sz="46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rPr>
              <a:t>The Earliest Americans</a:t>
            </a:r>
          </a:p>
        </p:txBody>
      </p:sp>
      <p:sp>
        <p:nvSpPr>
          <p:cNvPr id="178" name="Shape 178"/>
          <p:cNvSpPr txBox="1"/>
          <p:nvPr>
            <p:ph idx="1" type="body"/>
          </p:nvPr>
        </p:nvSpPr>
        <p:spPr>
          <a:xfrm>
            <a:off x="-228600" y="1646236"/>
            <a:ext cx="9220200" cy="45262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519430" lvl="1" marL="925830" marR="0" rtl="0" algn="l">
              <a:spcBef>
                <a:spcPts val="0"/>
              </a:spcBef>
              <a:buClr>
                <a:schemeClr val="accent2"/>
              </a:buClr>
              <a:buSzPct val="90000"/>
              <a:buFont typeface="Rokkitt"/>
              <a:buAutoNum type="alphaLcPeriod" startAt="3"/>
            </a:pPr>
            <a:r>
              <a:rPr b="1" baseline="0" i="0" lang="en-US" sz="2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Olmec and Zapotec Legacy</a:t>
            </a:r>
          </a:p>
          <a:p>
            <a:pPr indent="-522986" lvl="2" marL="1145286" marR="0" rtl="0" algn="l">
              <a:spcBef>
                <a:spcPts val="400"/>
              </a:spcBef>
              <a:buClr>
                <a:schemeClr val="accent3"/>
              </a:buClr>
              <a:buSzPct val="100000"/>
              <a:buFont typeface="Rokkitt"/>
              <a:buAutoNum type="romanLcPeriod"/>
            </a:pP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Influence powerful </a:t>
            </a:r>
            <a:r>
              <a:rPr b="1" baseline="0" i="0" lang="en-US" sz="22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Maya</a:t>
            </a:r>
          </a:p>
          <a:p>
            <a:pPr indent="-522986" lvl="2" marL="1145286" marR="0" rtl="0" algn="l">
              <a:spcBef>
                <a:spcPts val="400"/>
              </a:spcBef>
              <a:buClr>
                <a:schemeClr val="accent3"/>
              </a:buClr>
              <a:buSzPct val="100000"/>
              <a:buFont typeface="Rokkitt"/>
              <a:buAutoNum type="romanLcPeriod"/>
            </a:pP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Olmec left notions of planned </a:t>
            </a:r>
            <a:r>
              <a:rPr b="1" baseline="0" i="0" lang="en-US" sz="22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ceremonial</a:t>
            </a: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centers &amp; some glyph writing</a:t>
            </a:r>
          </a:p>
          <a:p>
            <a:pPr indent="-522986" lvl="2" marL="1145286" marR="0" rtl="0" algn="l">
              <a:spcBef>
                <a:spcPts val="400"/>
              </a:spcBef>
              <a:buClr>
                <a:schemeClr val="accent3"/>
              </a:buClr>
              <a:buSzPct val="100000"/>
              <a:buFont typeface="Rokkitt"/>
              <a:buAutoNum type="romanLcPeriod"/>
            </a:pP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Zapotec leave </a:t>
            </a:r>
            <a:r>
              <a:rPr b="1" baseline="0" i="0" lang="en-US" sz="22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hieroglyphics</a:t>
            </a: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&amp; calendar system</a:t>
            </a:r>
          </a:p>
          <a:p>
            <a:pPr indent="-522986" lvl="2" marL="1145286" marR="0" rtl="0" algn="l">
              <a:spcBef>
                <a:spcPts val="400"/>
              </a:spcBef>
              <a:buClr>
                <a:schemeClr val="accent3"/>
              </a:buClr>
              <a:buSzPct val="100000"/>
              <a:buFont typeface="Rokkitt"/>
              <a:buAutoNum type="romanLcPeriod"/>
            </a:pP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Zapotec are America’s first </a:t>
            </a:r>
            <a:r>
              <a:rPr b="1" baseline="0" i="0" lang="en-US" sz="22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city builders</a:t>
            </a:r>
          </a:p>
          <a:p>
            <a:pPr indent="-149860" lvl="0" marL="292100" marR="0" rtl="0" algn="l">
              <a:spcBef>
                <a:spcPts val="0"/>
              </a:spcBef>
              <a:buClr>
                <a:schemeClr val="accent1"/>
              </a:buClr>
              <a:buFont typeface="Noto Sans Symbols"/>
              <a:buNone/>
            </a:pPr>
            <a:r>
              <a:t/>
            </a:r>
            <a:endParaRPr b="0" baseline="0" i="0" sz="32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-4064" lvl="0" marL="54864" marR="0" rtl="0" algn="r">
              <a:spcBef>
                <a:spcPts val="0"/>
              </a:spcBef>
              <a:buClr>
                <a:srgbClr val="E7E9C9"/>
              </a:buClr>
              <a:buSzPct val="25000"/>
              <a:buFont typeface="Rokkitt"/>
              <a:buNone/>
            </a:pPr>
            <a:r>
              <a:rPr b="0" baseline="0" i="0" lang="en-US" sz="46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rPr>
              <a:t>The Earliest Americans</a:t>
            </a:r>
          </a:p>
        </p:txBody>
      </p:sp>
      <p:sp>
        <p:nvSpPr>
          <p:cNvPr id="184" name="Shape 184"/>
          <p:cNvSpPr txBox="1"/>
          <p:nvPr>
            <p:ph idx="1" type="body"/>
          </p:nvPr>
        </p:nvSpPr>
        <p:spPr>
          <a:xfrm>
            <a:off x="152400" y="1646236"/>
            <a:ext cx="8839199" cy="45262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514350" lvl="0" marL="514350" marR="0" rtl="0" algn="l">
              <a:spcBef>
                <a:spcPts val="0"/>
              </a:spcBef>
              <a:buClr>
                <a:schemeClr val="accent1"/>
              </a:buClr>
              <a:buSzPct val="70000"/>
              <a:buFont typeface="Rokkitt"/>
              <a:buAutoNum type="arabicPeriod" startAt="4"/>
            </a:pPr>
            <a:r>
              <a:rPr b="1" baseline="0" i="0" lang="en-US" sz="3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Other</a:t>
            </a:r>
          </a:p>
          <a:p>
            <a:pPr indent="-519430" lvl="1" marL="925830" marR="0" rtl="0" algn="l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AutoNum type="alphaLcPeriod"/>
            </a:pPr>
            <a:r>
              <a:rPr b="1" baseline="0" i="0" lang="en-US" sz="22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Moche</a:t>
            </a: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, </a:t>
            </a:r>
            <a:r>
              <a:rPr b="1" baseline="0" i="0" lang="en-US" sz="22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Nazca</a:t>
            </a: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, and </a:t>
            </a:r>
            <a:r>
              <a:rPr b="1" baseline="0" i="0" lang="en-US" sz="22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Chavin</a:t>
            </a: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build centers in South America</a:t>
            </a:r>
          </a:p>
          <a:p>
            <a:pPr indent="-519430" lvl="1" marL="925830" marR="0" rtl="0" algn="l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AutoNum type="alphaLcPeriod"/>
            </a:pPr>
            <a:r>
              <a:rPr b="0" baseline="0" i="0" lang="en-US" sz="2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Nazca lines (p.248)</a:t>
            </a:r>
          </a:p>
          <a:p>
            <a:pPr indent="-149860" lvl="0" marL="292100" marR="0" rtl="0" algn="l">
              <a:spcBef>
                <a:spcPts val="0"/>
              </a:spcBef>
              <a:buClr>
                <a:schemeClr val="accent1"/>
              </a:buClr>
              <a:buFont typeface="Noto Sans Symbols"/>
              <a:buNone/>
            </a:pPr>
            <a:r>
              <a:t/>
            </a:r>
            <a:endParaRPr b="0" baseline="0" i="0" sz="32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pic>
        <p:nvPicPr>
          <p:cNvPr id="185" name="Shape 1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14800" y="3200400"/>
            <a:ext cx="4171950" cy="292036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6" name="Shape 186"/>
          <p:cNvCxnSpPr/>
          <p:nvPr/>
        </p:nvCxnSpPr>
        <p:spPr>
          <a:xfrm>
            <a:off x="2209800" y="3124200"/>
            <a:ext cx="1752600" cy="990599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lg" w="lg" type="stealth"/>
          </a:ln>
        </p:spPr>
      </p:cxn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-4064" lvl="0" marL="54864" marR="0" rtl="0" algn="r">
              <a:spcBef>
                <a:spcPts val="0"/>
              </a:spcBef>
              <a:buClr>
                <a:srgbClr val="E7E9C9"/>
              </a:buClr>
              <a:buSzPct val="25000"/>
              <a:buFont typeface="Rokkitt"/>
              <a:buNone/>
            </a:pPr>
            <a:r>
              <a:rPr b="0" baseline="0" i="0" lang="en-US" sz="46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rPr>
              <a:t>The Earliest Americans</a:t>
            </a:r>
          </a:p>
        </p:txBody>
      </p:sp>
      <p:sp>
        <p:nvSpPr>
          <p:cNvPr id="192" name="Shape 192"/>
          <p:cNvSpPr txBox="1"/>
          <p:nvPr>
            <p:ph idx="1" type="body"/>
          </p:nvPr>
        </p:nvSpPr>
        <p:spPr>
          <a:xfrm>
            <a:off x="152400" y="1646236"/>
            <a:ext cx="8839199" cy="45262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92100" lvl="0" marL="292100" marR="0" rtl="0" algn="l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Char char="⦿"/>
            </a:pPr>
            <a:r>
              <a:rPr b="1" baseline="0" i="0" lang="en-US" sz="2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Result:</a:t>
            </a:r>
            <a:r>
              <a:rPr b="0" baseline="0" i="0" lang="en-US" sz="2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The Earliest Americans left a lasting legacy on North and South America that would eventually influence two of Mesoamerica’s greatest cultures: </a:t>
            </a:r>
            <a:r>
              <a:rPr b="1" baseline="0" i="0" lang="en-US" sz="28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The Mayas</a:t>
            </a:r>
            <a:r>
              <a:rPr b="0" baseline="0" i="0" lang="en-US" sz="2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and the </a:t>
            </a:r>
            <a:r>
              <a:rPr b="1" baseline="0" i="0" lang="en-US" sz="28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Aztecs</a:t>
            </a:r>
            <a:r>
              <a:rPr b="0" baseline="0" i="0" lang="en-US" sz="2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.</a:t>
            </a:r>
          </a:p>
          <a:p>
            <a:pPr indent="-149860" lvl="0" marL="292100" marR="0" rtl="0" algn="l">
              <a:spcBef>
                <a:spcPts val="0"/>
              </a:spcBef>
              <a:buClr>
                <a:schemeClr val="accent1"/>
              </a:buClr>
              <a:buFont typeface="Noto Sans Symbols"/>
              <a:buNone/>
            </a:pPr>
            <a:r>
              <a:t/>
            </a:r>
            <a:endParaRPr b="0" baseline="0" i="0" sz="32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pic>
        <p:nvPicPr>
          <p:cNvPr id="193" name="Shape 19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0800" y="3733800"/>
            <a:ext cx="4343400" cy="2904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-4064" lvl="0" marL="54864" marR="0" rtl="0" algn="r">
              <a:spcBef>
                <a:spcPts val="0"/>
              </a:spcBef>
              <a:buClr>
                <a:srgbClr val="E7E9C9"/>
              </a:buClr>
              <a:buSzPct val="25000"/>
              <a:buFont typeface="Rokkitt"/>
              <a:buNone/>
            </a:pPr>
            <a:r>
              <a:rPr b="0" baseline="0" i="0" lang="en-US" sz="46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rPr>
              <a:t>The Earliest Americans</a:t>
            </a:r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152400" y="1646236"/>
            <a:ext cx="8839199" cy="45262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92100" lvl="0" marL="292100" marR="0" rtl="0" algn="l">
              <a:spcBef>
                <a:spcPts val="0"/>
              </a:spcBef>
              <a:buClr>
                <a:schemeClr val="accent1"/>
              </a:buClr>
              <a:buSzPct val="25000"/>
              <a:buFont typeface="Noto Sans Symbols"/>
              <a:buNone/>
            </a:pPr>
            <a:r>
              <a:rPr b="1" baseline="0" i="0" lang="en-US" sz="3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The Earliest Americans</a:t>
            </a:r>
          </a:p>
          <a:p>
            <a:pPr indent="-519430" lvl="1" marL="925830" marR="0" rtl="0" algn="l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AutoNum type="arabicPeriod"/>
            </a:pPr>
            <a:r>
              <a:rPr b="1" baseline="0" i="0" lang="en-US" sz="26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North and South America</a:t>
            </a:r>
          </a:p>
          <a:p>
            <a:pPr indent="-465836" lvl="2" marL="1088136" marR="0" rtl="0" algn="l">
              <a:spcBef>
                <a:spcPts val="400"/>
              </a:spcBef>
              <a:buClr>
                <a:schemeClr val="accent3"/>
              </a:buClr>
              <a:buSzPct val="100000"/>
              <a:buFont typeface="Rokkitt"/>
              <a:buAutoNum type="alphaLcPeriod"/>
            </a:pP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Stretches unbroken </a:t>
            </a:r>
            <a:r>
              <a:rPr b="1" baseline="0" i="0" lang="en-US" sz="20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9,000</a:t>
            </a: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miles</a:t>
            </a:r>
          </a:p>
          <a:p>
            <a:pPr indent="-465836" lvl="2" marL="1088136" marR="0" rtl="0" algn="l">
              <a:spcBef>
                <a:spcPts val="400"/>
              </a:spcBef>
              <a:buClr>
                <a:schemeClr val="accent3"/>
              </a:buClr>
              <a:buSzPct val="100000"/>
              <a:buFont typeface="Rokkitt"/>
              <a:buAutoNum type="alphaLcPeriod"/>
            </a:pP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Originally connected to Asia by a </a:t>
            </a:r>
            <a:r>
              <a:rPr b="1" baseline="0" i="0" lang="en-US" sz="20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land bridge</a:t>
            </a: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called </a:t>
            </a:r>
            <a:r>
              <a:rPr b="1" baseline="0" i="0" lang="en-US" sz="20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Beringia</a:t>
            </a:r>
          </a:p>
          <a:p>
            <a:pPr indent="-465836" lvl="2" marL="1088136" marR="0" rtl="0" algn="l">
              <a:spcBef>
                <a:spcPts val="400"/>
              </a:spcBef>
              <a:buClr>
                <a:schemeClr val="accent3"/>
              </a:buClr>
              <a:buSzPct val="100000"/>
              <a:buFont typeface="Rokkitt"/>
              <a:buAutoNum type="alphaLcPeriod"/>
            </a:pP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Most inhabitants (or ancestors) </a:t>
            </a:r>
            <a:r>
              <a:rPr b="1" baseline="0" i="0" lang="en-US" sz="20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migrated</a:t>
            </a: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this way</a:t>
            </a:r>
          </a:p>
          <a:p>
            <a:pPr indent="-465836" lvl="2" marL="1088136" marR="0" rtl="0" algn="l">
              <a:spcBef>
                <a:spcPts val="400"/>
              </a:spcBef>
              <a:buClr>
                <a:schemeClr val="accent3"/>
              </a:buClr>
              <a:buSzPct val="100000"/>
              <a:buFont typeface="Rokkitt"/>
              <a:buAutoNum type="alphaLcPeriod"/>
            </a:pP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Others traveled by </a:t>
            </a:r>
            <a:r>
              <a:rPr b="1" baseline="0" i="0" lang="en-US" sz="20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boat</a:t>
            </a:r>
          </a:p>
          <a:p>
            <a:pPr indent="-149860" lvl="0" marL="292100" marR="0" rtl="0" algn="l">
              <a:spcBef>
                <a:spcPts val="0"/>
              </a:spcBef>
              <a:buClr>
                <a:schemeClr val="accent1"/>
              </a:buClr>
              <a:buFont typeface="Noto Sans Symbols"/>
              <a:buNone/>
            </a:pPr>
            <a:r>
              <a:t/>
            </a:r>
            <a:endParaRPr b="0" baseline="0" i="0" sz="32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-4064" lvl="0" marL="54864" marR="0" rtl="0" algn="r">
              <a:spcBef>
                <a:spcPts val="0"/>
              </a:spcBef>
              <a:buClr>
                <a:srgbClr val="E7E9C9"/>
              </a:buClr>
              <a:buSzPct val="25000"/>
              <a:buFont typeface="Rokkitt"/>
              <a:buNone/>
            </a:pPr>
            <a:r>
              <a:rPr b="0" baseline="0" i="0" lang="en-US" sz="46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rPr>
              <a:t>Beringia</a:t>
            </a:r>
          </a:p>
        </p:txBody>
      </p:sp>
      <p:pic>
        <p:nvPicPr>
          <p:cNvPr id="106" name="Shape 10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3675" y="1828800"/>
            <a:ext cx="8412679" cy="4300981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-4064" lvl="0" marL="54864" marR="0" rtl="0" algn="r">
              <a:spcBef>
                <a:spcPts val="0"/>
              </a:spcBef>
              <a:buClr>
                <a:srgbClr val="E7E9C9"/>
              </a:buClr>
              <a:buSzPct val="25000"/>
              <a:buFont typeface="Rokkitt"/>
              <a:buNone/>
            </a:pPr>
            <a:r>
              <a:rPr b="0" baseline="0" i="0" lang="en-US" sz="46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rPr>
              <a:t>The Earliest Americans</a:t>
            </a:r>
          </a:p>
        </p:txBody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152400" y="1646236"/>
            <a:ext cx="8839199" cy="45262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514350" lvl="0" marL="514350" marR="0" rtl="0" algn="l">
              <a:spcBef>
                <a:spcPts val="0"/>
              </a:spcBef>
              <a:buClr>
                <a:schemeClr val="accent1"/>
              </a:buClr>
              <a:buSzPct val="70000"/>
              <a:buFont typeface="Rokkitt"/>
              <a:buAutoNum type="arabicPeriod" startAt="2"/>
            </a:pPr>
            <a:r>
              <a:rPr b="1" baseline="0" i="0" lang="en-US" sz="3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Peopling of America</a:t>
            </a:r>
          </a:p>
          <a:p>
            <a:pPr indent="-519430" lvl="1" marL="925830" marR="0" rtl="0" algn="l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AutoNum type="alphaLcPeriod"/>
            </a:pP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Started arriving after the </a:t>
            </a:r>
            <a:r>
              <a:rPr b="1" baseline="0" i="0" lang="en-US" sz="20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Ice Age</a:t>
            </a: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(1.9 million – 10,000 B.C.)</a:t>
            </a:r>
          </a:p>
          <a:p>
            <a:pPr indent="-519430" lvl="1" marL="925830" marR="0" rtl="0" algn="l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AutoNum type="alphaLcPeriod"/>
            </a:pP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Ice Age lowered sea levels (hence Beringia) and allowed wild </a:t>
            </a:r>
            <a:r>
              <a:rPr b="1" baseline="0" i="0" lang="en-US" sz="20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herds</a:t>
            </a: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from Siberia to migrate to the Americas</a:t>
            </a:r>
          </a:p>
          <a:p>
            <a:pPr indent="-519430" lvl="1" marL="925830" marR="0" rtl="0" algn="l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AutoNum type="alphaLcPeriod"/>
            </a:pP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People followed the herds and became first </a:t>
            </a:r>
            <a:r>
              <a:rPr b="1" baseline="0" i="0" lang="en-US" sz="20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Americans</a:t>
            </a:r>
            <a:r>
              <a:rPr b="1" baseline="0" i="0" lang="en-US" sz="2000" u="none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 </a:t>
            </a: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(</a:t>
            </a:r>
            <a:r>
              <a:rPr b="1" baseline="0" i="0" lang="en-US" sz="20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hunters</a:t>
            </a: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and </a:t>
            </a:r>
            <a:r>
              <a:rPr b="1" baseline="0" i="0" lang="en-US" sz="20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gatherers</a:t>
            </a: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)</a:t>
            </a:r>
          </a:p>
          <a:p>
            <a:pPr indent="-149860" lvl="0" marL="292100" marR="0" rtl="0" algn="l">
              <a:spcBef>
                <a:spcPts val="0"/>
              </a:spcBef>
              <a:buClr>
                <a:schemeClr val="accent1"/>
              </a:buClr>
              <a:buFont typeface="Noto Sans Symbols"/>
              <a:buNone/>
            </a:pPr>
            <a:r>
              <a:t/>
            </a:r>
            <a:endParaRPr b="0" baseline="0" i="0" sz="32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pic>
        <p:nvPicPr>
          <p:cNvPr id="113" name="Shape 1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43400" y="3810000"/>
            <a:ext cx="2743199" cy="2743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-4064" lvl="0" marL="54864" marR="0" rtl="0" algn="r">
              <a:spcBef>
                <a:spcPts val="0"/>
              </a:spcBef>
              <a:buClr>
                <a:srgbClr val="E7E9C9"/>
              </a:buClr>
              <a:buSzPct val="25000"/>
              <a:buFont typeface="Rokkitt"/>
              <a:buNone/>
            </a:pPr>
            <a:r>
              <a:rPr b="0" baseline="0" i="0" lang="en-US" sz="46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rPr>
              <a:t>The Earliest Americans</a:t>
            </a:r>
          </a:p>
        </p:txBody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x="152400" y="1646236"/>
            <a:ext cx="8839199" cy="45262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514350" lvl="0" marL="514350" marR="0" rtl="0" algn="l">
              <a:spcBef>
                <a:spcPts val="0"/>
              </a:spcBef>
              <a:buClr>
                <a:schemeClr val="accent1"/>
              </a:buClr>
              <a:buSzPct val="70000"/>
              <a:buFont typeface="Rokkitt"/>
              <a:buAutoNum type="arabicPeriod" startAt="2"/>
            </a:pPr>
            <a:r>
              <a:rPr b="1" baseline="0" i="0" lang="en-US" sz="32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Peopling of America </a:t>
            </a:r>
            <a:r>
              <a:rPr b="1" baseline="0" i="1" lang="en-US" sz="24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(continued…)</a:t>
            </a:r>
          </a:p>
          <a:p>
            <a:pPr indent="-519430" lvl="1" marL="925830" marR="0" rtl="0" algn="l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AutoNum type="alphaLcPeriod" startAt="4"/>
            </a:pPr>
            <a:r>
              <a:rPr b="0" baseline="0" i="0" lang="en-US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Some say earliest humans found in North or South America date back to </a:t>
            </a:r>
            <a:r>
              <a:rPr b="1" baseline="0" i="0" lang="en-US" sz="18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40,000</a:t>
            </a:r>
            <a:r>
              <a:rPr b="0" baseline="0" i="0" lang="en-US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B.C. or </a:t>
            </a:r>
            <a:r>
              <a:rPr b="1" baseline="0" i="0" lang="en-US" sz="18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10,000</a:t>
            </a:r>
            <a:r>
              <a:rPr b="0" baseline="0" i="0" lang="en-US" sz="18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B.C.</a:t>
            </a:r>
          </a:p>
          <a:p>
            <a:pPr indent="-519430" lvl="1" marL="925830" marR="0" rtl="0" algn="l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AutoNum type="alphaLcPeriod" startAt="4"/>
            </a:pPr>
            <a:r>
              <a:rPr b="0" baseline="0" i="0" lang="en-US" sz="19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Evidence? </a:t>
            </a:r>
            <a:r>
              <a:rPr b="1" baseline="0" i="0" lang="en-US" sz="19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Spearheads</a:t>
            </a:r>
            <a:r>
              <a:rPr b="0" baseline="0" i="0" lang="en-US" sz="19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found in New Mexico date back to </a:t>
            </a:r>
            <a:r>
              <a:rPr b="1" baseline="0" i="0" lang="en-US" sz="19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9,500</a:t>
            </a:r>
            <a:r>
              <a:rPr b="0" baseline="0" i="0" lang="en-US" sz="19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B.C. </a:t>
            </a:r>
          </a:p>
          <a:p>
            <a:pPr indent="-519430" lvl="1" marL="925830" marR="0" rtl="0" algn="l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AutoNum type="alphaLcPeriod" startAt="4"/>
            </a:pP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12,000-10,000 years ago the Ice Age </a:t>
            </a:r>
            <a:r>
              <a:rPr b="1" baseline="0" i="0" lang="en-US" sz="20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ended</a:t>
            </a:r>
            <a:r>
              <a:rPr b="0" baseline="0" i="0" lang="en-US" sz="20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- Ice melted and Beringia was </a:t>
            </a:r>
            <a:r>
              <a:rPr b="1" baseline="0" i="0" lang="en-US" sz="20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swallowed</a:t>
            </a:r>
          </a:p>
          <a:p>
            <a:pPr indent="-519430" lvl="1" marL="925830" marR="0" rtl="0" algn="l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AutoNum type="alphaLcPeriod" startAt="4"/>
            </a:pPr>
            <a:r>
              <a:rPr b="0" baseline="0" i="0" lang="en-US" sz="19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Agriculture began about </a:t>
            </a:r>
            <a:r>
              <a:rPr b="1" baseline="0" i="0" lang="en-US" sz="19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7,000</a:t>
            </a:r>
            <a:r>
              <a:rPr b="0" baseline="0" i="0" lang="en-US" sz="19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B.C.</a:t>
            </a:r>
          </a:p>
          <a:p>
            <a:pPr indent="-519430" lvl="1" marL="925830" marR="0" rtl="0" algn="l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AutoNum type="alphaLcPeriod" startAt="4"/>
            </a:pPr>
            <a:r>
              <a:rPr b="0" baseline="0" i="0" lang="en-US" sz="190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With agriculture came </a:t>
            </a:r>
            <a:r>
              <a:rPr b="1" baseline="0" i="0" lang="en-US" sz="190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permanent settlements</a:t>
            </a:r>
          </a:p>
          <a:p>
            <a:pPr indent="-149860" lvl="0" marL="292100" marR="0" rtl="0" algn="l">
              <a:spcBef>
                <a:spcPts val="0"/>
              </a:spcBef>
              <a:buClr>
                <a:schemeClr val="accent1"/>
              </a:buClr>
              <a:buFont typeface="Noto Sans Symbols"/>
              <a:buNone/>
            </a:pPr>
            <a:r>
              <a:t/>
            </a:r>
            <a:endParaRPr b="0" baseline="0" i="0" sz="320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pic>
        <p:nvPicPr>
          <p:cNvPr id="120" name="Shape 1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71800" y="4800600"/>
            <a:ext cx="3200399" cy="1639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-4064" lvl="0" marL="54864" marR="0" rtl="0" algn="r">
              <a:spcBef>
                <a:spcPts val="0"/>
              </a:spcBef>
              <a:buClr>
                <a:srgbClr val="E7E9C9"/>
              </a:buClr>
              <a:buSzPct val="25000"/>
              <a:buFont typeface="Rokkitt"/>
              <a:buNone/>
            </a:pPr>
            <a:r>
              <a:rPr b="0" baseline="0" i="0" lang="en-US" sz="46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rPr>
              <a:t>What is Mesoamerica?</a:t>
            </a:r>
          </a:p>
        </p:txBody>
      </p:sp>
      <p:pic>
        <p:nvPicPr>
          <p:cNvPr id="126" name="Shape 12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" y="1600200"/>
            <a:ext cx="7772400" cy="47649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-4064" lvl="0" marL="54864" marR="0" rtl="0" algn="r">
              <a:spcBef>
                <a:spcPts val="0"/>
              </a:spcBef>
              <a:buClr>
                <a:srgbClr val="E7E9C9"/>
              </a:buClr>
              <a:buSzPct val="25000"/>
              <a:buFont typeface="Rokkitt"/>
              <a:buNone/>
            </a:pPr>
            <a:r>
              <a:rPr b="0" baseline="0" i="0" lang="en-US" sz="46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rPr>
              <a:t>The Olmec People</a:t>
            </a:r>
          </a:p>
        </p:txBody>
      </p:sp>
      <p:pic>
        <p:nvPicPr>
          <p:cNvPr id="132" name="Shape 13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45997" y="1646238"/>
            <a:ext cx="3783403" cy="49604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-4064" lvl="0" marL="54864" marR="0" rtl="0" algn="r">
              <a:spcBef>
                <a:spcPts val="0"/>
              </a:spcBef>
              <a:buClr>
                <a:srgbClr val="E7E9C9"/>
              </a:buClr>
              <a:buSzPct val="25000"/>
              <a:buFont typeface="Rokkitt"/>
              <a:buNone/>
            </a:pPr>
            <a:r>
              <a:rPr b="0" baseline="0" i="0" lang="en-US" sz="46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rPr>
              <a:t>The Earliest Americans</a:t>
            </a:r>
          </a:p>
        </p:txBody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152400" y="1646236"/>
            <a:ext cx="8839199" cy="45262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514350" lvl="0" marL="514350" marR="0" rtl="0" algn="l">
              <a:spcBef>
                <a:spcPts val="0"/>
              </a:spcBef>
              <a:buClr>
                <a:schemeClr val="accent1"/>
              </a:buClr>
              <a:buSzPct val="69066"/>
              <a:buFont typeface="Rokkitt"/>
              <a:buAutoNum type="arabicPeriod" startAt="3"/>
            </a:pPr>
            <a:r>
              <a:rPr b="1" baseline="0" i="0" lang="en-US" sz="296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Mesoamerica</a:t>
            </a:r>
          </a:p>
          <a:p>
            <a:pPr indent="-519430" lvl="1" marL="925830" marR="0" rtl="0" algn="l">
              <a:spcBef>
                <a:spcPts val="400"/>
              </a:spcBef>
              <a:buClr>
                <a:schemeClr val="accent2"/>
              </a:buClr>
              <a:buSzPct val="89653"/>
              <a:buFont typeface="Rokkitt"/>
              <a:buAutoNum type="alphaLcPeriod"/>
            </a:pPr>
            <a:r>
              <a:rPr b="1" baseline="0" i="0" lang="en-US" sz="259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Olmec</a:t>
            </a:r>
          </a:p>
          <a:p>
            <a:pPr indent="-522986" lvl="2" marL="1145286" marR="0" rtl="0" algn="l">
              <a:spcBef>
                <a:spcPts val="400"/>
              </a:spcBef>
              <a:buClr>
                <a:schemeClr val="accent3"/>
              </a:buClr>
              <a:buSzPct val="101750"/>
              <a:buFont typeface="Rokkitt"/>
              <a:buAutoNum type="romanLcPeriod"/>
            </a:pPr>
            <a:r>
              <a:rPr b="0" baseline="0" i="0" lang="en-US" sz="2035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Located in the jungles of </a:t>
            </a:r>
            <a:r>
              <a:rPr b="1" baseline="0" i="0" lang="en-US" sz="2035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S. Mexico</a:t>
            </a:r>
            <a:r>
              <a:rPr b="0" baseline="0" i="0" lang="en-US" sz="2035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around 1200 B.C.</a:t>
            </a:r>
          </a:p>
          <a:p>
            <a:pPr indent="-522986" lvl="2" marL="1145286" marR="0" rtl="0" algn="l">
              <a:spcBef>
                <a:spcPts val="400"/>
              </a:spcBef>
              <a:buClr>
                <a:schemeClr val="accent3"/>
              </a:buClr>
              <a:buSzPct val="101750"/>
              <a:buFont typeface="Rokkitt"/>
              <a:buAutoNum type="romanLcPeriod"/>
            </a:pPr>
            <a:r>
              <a:rPr b="0" baseline="0" i="0" lang="en-US" sz="2035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Often called Mesoamerica’s “</a:t>
            </a:r>
            <a:r>
              <a:rPr b="1" baseline="0" i="0" lang="en-US" sz="2035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mother culture</a:t>
            </a:r>
            <a:r>
              <a:rPr b="0" baseline="0" i="0" lang="en-US" sz="2035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”</a:t>
            </a:r>
          </a:p>
          <a:p>
            <a:pPr indent="-522986" lvl="2" marL="1145286" marR="0" rtl="0" algn="l">
              <a:spcBef>
                <a:spcPts val="400"/>
              </a:spcBef>
              <a:buClr>
                <a:schemeClr val="accent3"/>
              </a:buClr>
              <a:buSzPct val="101750"/>
              <a:buFont typeface="Rokkitt"/>
              <a:buAutoNum type="romanLcPeriod"/>
            </a:pPr>
            <a:r>
              <a:rPr b="0" baseline="0" i="0" lang="en-US" sz="2035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Large </a:t>
            </a:r>
            <a:r>
              <a:rPr b="1" baseline="0" i="0" lang="en-US" sz="2035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head</a:t>
            </a:r>
            <a:r>
              <a:rPr b="0" baseline="0" i="0" lang="en-US" sz="2035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discovered in 1860 (p.244)</a:t>
            </a:r>
          </a:p>
          <a:p>
            <a:pPr indent="-522986" lvl="2" marL="1145286" marR="0" rtl="0" algn="l">
              <a:spcBef>
                <a:spcPts val="400"/>
              </a:spcBef>
              <a:buClr>
                <a:schemeClr val="accent3"/>
              </a:buClr>
              <a:buSzPct val="101750"/>
              <a:buFont typeface="Rokkitt"/>
              <a:buAutoNum type="romanLcPeriod"/>
            </a:pPr>
            <a:r>
              <a:rPr b="0" baseline="0" i="0" lang="en-US" sz="2035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Built </a:t>
            </a:r>
            <a:r>
              <a:rPr b="1" baseline="0" i="0" lang="en-US" sz="2035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columns</a:t>
            </a:r>
            <a:r>
              <a:rPr b="0" baseline="0" i="0" lang="en-US" sz="2035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, altars, &amp; colossal </a:t>
            </a:r>
            <a:r>
              <a:rPr b="1" baseline="0" i="0" lang="en-US" sz="2035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sculpted heads</a:t>
            </a:r>
          </a:p>
          <a:p>
            <a:pPr indent="-522986" lvl="2" marL="1145286" marR="0" rtl="0" algn="l">
              <a:spcBef>
                <a:spcPts val="400"/>
              </a:spcBef>
              <a:buClr>
                <a:schemeClr val="accent3"/>
              </a:buClr>
              <a:buSzPct val="101750"/>
              <a:buFont typeface="Rokkitt"/>
              <a:buAutoNum type="romanLcPeriod"/>
            </a:pPr>
            <a:r>
              <a:rPr b="0" baseline="0" i="0" lang="en-US" sz="2035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Olmec thrived from </a:t>
            </a:r>
            <a:r>
              <a:rPr b="1" baseline="0" i="0" lang="en-US" sz="2035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800</a:t>
            </a:r>
            <a:r>
              <a:rPr b="0" baseline="0" i="0" lang="en-US" sz="2035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-</a:t>
            </a:r>
            <a:r>
              <a:rPr b="1" baseline="0" i="0" lang="en-US" sz="2035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400</a:t>
            </a:r>
            <a:r>
              <a:rPr b="0" baseline="0" i="0" lang="en-US" sz="2035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B.C.</a:t>
            </a:r>
          </a:p>
          <a:p>
            <a:pPr indent="-522986" lvl="2" marL="1145286" marR="0" rtl="0" algn="l">
              <a:spcBef>
                <a:spcPts val="400"/>
              </a:spcBef>
              <a:buClr>
                <a:schemeClr val="accent3"/>
              </a:buClr>
              <a:buSzPct val="97611"/>
              <a:buFont typeface="Rokkitt"/>
              <a:buAutoNum type="romanLcPeriod"/>
            </a:pPr>
            <a:r>
              <a:rPr b="0" baseline="0" i="0" lang="en-US" sz="1757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Believed to have worshipped variety of nature gods including the </a:t>
            </a:r>
            <a:r>
              <a:rPr b="1" baseline="0" i="0" lang="en-US" sz="1757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jaguar spirit</a:t>
            </a:r>
          </a:p>
          <a:p>
            <a:pPr indent="-522986" lvl="2" marL="1145286" marR="0" rtl="0" algn="l">
              <a:spcBef>
                <a:spcPts val="400"/>
              </a:spcBef>
              <a:buClr>
                <a:schemeClr val="accent3"/>
              </a:buClr>
              <a:buSzPct val="100909"/>
              <a:buFont typeface="Rokkitt"/>
              <a:buAutoNum type="romanLcPeriod"/>
            </a:pPr>
            <a:r>
              <a:rPr b="0" baseline="0" i="0" lang="en-US" sz="222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Collapse: </a:t>
            </a:r>
            <a:r>
              <a:rPr b="1" baseline="0" i="0" lang="en-US" sz="222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Unknown</a:t>
            </a:r>
            <a:r>
              <a:rPr b="0" baseline="0" i="0" lang="en-US" sz="222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.  Possibilities include decline by </a:t>
            </a:r>
            <a:r>
              <a:rPr b="1" baseline="0" i="0" lang="en-US" sz="2220" u="sng" cap="none" strike="noStrike">
                <a:solidFill>
                  <a:srgbClr val="FFFF00"/>
                </a:solidFill>
                <a:latin typeface="Rokkitt"/>
                <a:ea typeface="Rokkitt"/>
                <a:cs typeface="Rokkitt"/>
                <a:sym typeface="Rokkitt"/>
              </a:rPr>
              <a:t>outside rulers</a:t>
            </a:r>
            <a:r>
              <a:rPr b="0" baseline="0" i="0" lang="en-US" sz="2220" u="none" cap="none" strike="noStrik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or possibly that the Olmec began destruction of their monuments when their leaders died</a:t>
            </a:r>
          </a:p>
          <a:p>
            <a:pPr indent="-160528" lvl="0" marL="292100" marR="0" rtl="0" algn="l">
              <a:spcBef>
                <a:spcPts val="0"/>
              </a:spcBef>
              <a:buClr>
                <a:schemeClr val="accent1"/>
              </a:buClr>
              <a:buFont typeface="Noto Sans Symbols"/>
              <a:buNone/>
            </a:pPr>
            <a:r>
              <a:t/>
            </a:r>
            <a:endParaRPr b="0" baseline="0" i="0" sz="2960" u="none" cap="none" strike="noStrike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/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-4064" lvl="0" marL="54864" marR="0" rtl="0" algn="r">
              <a:spcBef>
                <a:spcPts val="0"/>
              </a:spcBef>
              <a:buClr>
                <a:srgbClr val="E7E9C9"/>
              </a:buClr>
              <a:buSzPct val="25000"/>
              <a:buFont typeface="Rokkitt"/>
              <a:buNone/>
            </a:pPr>
            <a:r>
              <a:rPr b="0" baseline="0" i="0" lang="en-US" sz="4600" u="none" cap="none" strike="noStrike">
                <a:solidFill>
                  <a:srgbClr val="E7E9C9"/>
                </a:solidFill>
                <a:latin typeface="Rokkitt"/>
                <a:ea typeface="Rokkitt"/>
                <a:cs typeface="Rokkitt"/>
                <a:sym typeface="Rokkitt"/>
              </a:rPr>
              <a:t>Olmec Head</a:t>
            </a:r>
          </a:p>
        </p:txBody>
      </p:sp>
      <p:pic>
        <p:nvPicPr>
          <p:cNvPr id="144" name="Shape 14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" y="1676400"/>
            <a:ext cx="3158262" cy="4525961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id="145" name="Shape 1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24400" y="2209799"/>
            <a:ext cx="3581399" cy="3692165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oundry">
  <a:themeElements>
    <a:clrScheme name="Foundry">
      <a:dk1>
        <a:srgbClr val="000000"/>
      </a:dk1>
      <a:lt1>
        <a:srgbClr val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