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6858000" cx="9144000"/>
  <p:notesSz cx="6858000" cy="9144000"/>
  <p:embeddedFontLst>
    <p:embeddedFont>
      <p:font typeface="Libre Baskerville"/>
      <p:regular r:id="rId20"/>
      <p:bold r:id="rId21"/>
      <p:italic r:id="rId22"/>
    </p:embeddedFont>
    <p:embeddedFont>
      <p:font typeface="Source Sans Pro"/>
      <p:regular r:id="rId23"/>
      <p:bold r:id="rId24"/>
      <p:italic r:id="rId25"/>
      <p:boldItalic r:id="rId26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ibreBaskerville-regular.fntdata"/><Relationship Id="rId22" Type="http://schemas.openxmlformats.org/officeDocument/2006/relationships/font" Target="fonts/LibreBaskerville-italic.fntdata"/><Relationship Id="rId21" Type="http://schemas.openxmlformats.org/officeDocument/2006/relationships/font" Target="fonts/LibreBaskerville-bold.fntdata"/><Relationship Id="rId24" Type="http://schemas.openxmlformats.org/officeDocument/2006/relationships/font" Target="fonts/SourceSansPro-bold.fntdata"/><Relationship Id="rId23" Type="http://schemas.openxmlformats.org/officeDocument/2006/relationships/font" Target="fonts/SourceSansPro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SourceSansPro-boldItalic.fntdata"/><Relationship Id="rId25" Type="http://schemas.openxmlformats.org/officeDocument/2006/relationships/font" Target="fonts/SourceSansPro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8" name="Shape 9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8" name="Shape 16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6" name="Shape 17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3" name="Shape 18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1" name="Shape 19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7" name="Shape 19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4" name="Shape 15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blipFill rotWithShape="1">
          <a:blip r:embed="rId2">
            <a:alphaModFix/>
          </a:blip>
          <a:tile algn="tl" flip="none" tx="0" sx="55000" ty="0" sy="55000"/>
        </a:blip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65313" y="69759"/>
            <a:ext cx="9013371" cy="6692200"/>
          </a:xfrm>
          <a:prstGeom prst="roundRect">
            <a:avLst>
              <a:gd fmla="val 4929" name="adj"/>
            </a:avLst>
          </a:prstGeom>
          <a:blipFill rotWithShape="1">
            <a:blip r:embed="rId2">
              <a:alphaModFix/>
            </a:blip>
            <a:tile algn="tl" flip="none" tx="0" sx="55000" ty="0" sy="55000"/>
          </a:blip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1295400" y="3200400"/>
            <a:ext cx="6400799" cy="1600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b="0" baseline="0" i="0" sz="26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ctr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b="0" baseline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ctr">
              <a:spcBef>
                <a:spcPts val="370"/>
              </a:spcBef>
              <a:buClr>
                <a:srgbClr val="E6AFA9"/>
              </a:buClr>
              <a:buFont typeface="Noto Sans Symbols"/>
              <a:buNone/>
              <a:defRPr b="0" baseline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ctr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b="0" baseline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ctr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0" baseline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ctr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ctr">
              <a:spcBef>
                <a:spcPts val="370"/>
              </a:spcBef>
              <a:buClr>
                <a:schemeClr val="accent2"/>
              </a:buClr>
              <a:buFont typeface="Libre Baskerville"/>
              <a:buNone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ctr">
              <a:spcBef>
                <a:spcPts val="370"/>
              </a:spcBef>
              <a:buClr>
                <a:srgbClr val="E6AFA9"/>
              </a:buClr>
              <a:buFont typeface="Libre Baskerville"/>
              <a:buNone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ctr">
              <a:spcBef>
                <a:spcPts val="370"/>
              </a:spcBef>
              <a:buClr>
                <a:srgbClr val="CAABA9"/>
              </a:buClr>
              <a:buFont typeface="Libre Baskerville"/>
              <a:buNone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8" name="Shape 18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19" name="Shape 19"/>
          <p:cNvSpPr/>
          <p:nvPr/>
        </p:nvSpPr>
        <p:spPr>
          <a:xfrm>
            <a:off x="62935" y="1449304"/>
            <a:ext cx="9021537" cy="1527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0" name="Shape 20"/>
          <p:cNvSpPr/>
          <p:nvPr/>
        </p:nvSpPr>
        <p:spPr>
          <a:xfrm>
            <a:off x="62935" y="1396723"/>
            <a:ext cx="9021537" cy="120580"/>
          </a:xfrm>
          <a:prstGeom prst="rect">
            <a:avLst/>
          </a:prstGeom>
          <a:solidFill>
            <a:srgbClr val="E6AFA9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62935" y="2976650"/>
            <a:ext cx="9021537" cy="110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2" name="Shape 22"/>
          <p:cNvSpPr txBox="1"/>
          <p:nvPr>
            <p:ph type="ctrTitle"/>
          </p:nvPr>
        </p:nvSpPr>
        <p:spPr>
          <a:xfrm>
            <a:off x="457200" y="1505933"/>
            <a:ext cx="82296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buClr>
                <a:srgbClr val="FFFFFF"/>
              </a:buClr>
              <a:buFont typeface="Source Sans Pro"/>
              <a:buNone/>
              <a:defRPr b="0" baseline="0" i="0" sz="40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4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6" name="Shape 86"/>
          <p:cNvSpPr txBox="1"/>
          <p:nvPr>
            <p:ph idx="1" type="body"/>
          </p:nvPr>
        </p:nvSpPr>
        <p:spPr>
          <a:xfrm rot="5400000">
            <a:off x="2514599" y="-152399"/>
            <a:ext cx="45720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89" name="Shape 89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 rot="5400000">
            <a:off x="4709477" y="2194566"/>
            <a:ext cx="5851525" cy="201168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4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92" name="Shape 92"/>
          <p:cNvSpPr txBox="1"/>
          <p:nvPr>
            <p:ph idx="1" type="body"/>
          </p:nvPr>
        </p:nvSpPr>
        <p:spPr>
          <a:xfrm rot="5400000">
            <a:off x="769937" y="419102"/>
            <a:ext cx="5851525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5" name="Shape 95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4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27" name="Shape 27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32" name="Shape 32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blipFill rotWithShape="1">
          <a:blip r:embed="rId2">
            <a:alphaModFix/>
          </a:blip>
          <a:tile algn="tl" flip="none" tx="0" sx="55000" ty="0" sy="55000"/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5" name="Shape 35"/>
          <p:cNvSpPr/>
          <p:nvPr/>
        </p:nvSpPr>
        <p:spPr>
          <a:xfrm>
            <a:off x="65313" y="69759"/>
            <a:ext cx="9013371" cy="6692200"/>
          </a:xfrm>
          <a:prstGeom prst="roundRect">
            <a:avLst>
              <a:gd fmla="val 4929" name="adj"/>
            </a:avLst>
          </a:prstGeom>
          <a:blipFill rotWithShape="1">
            <a:blip r:embed="rId2">
              <a:alphaModFix/>
            </a:blip>
            <a:tile algn="tl" flip="none" tx="0" sx="55000" ty="0" sy="55000"/>
          </a:blip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6" name="Shape 36"/>
          <p:cNvSpPr txBox="1"/>
          <p:nvPr>
            <p:ph type="title"/>
          </p:nvPr>
        </p:nvSpPr>
        <p:spPr>
          <a:xfrm>
            <a:off x="722312" y="9525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Font typeface="Source Sans Pro"/>
              <a:buNone/>
              <a:defRPr b="0" sz="4000" cap="none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722312" y="2547941"/>
            <a:ext cx="7772400" cy="13382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Clr>
                <a:srgbClr val="888888"/>
              </a:buClr>
              <a:buFont typeface="Libre Baskerville"/>
              <a:buNone/>
              <a:defRPr sz="2400">
                <a:solidFill>
                  <a:srgbClr val="888888"/>
                </a:solidFill>
              </a:defRPr>
            </a:lvl1pPr>
            <a:lvl2pPr rtl="0">
              <a:spcBef>
                <a:spcPts val="0"/>
              </a:spcBef>
              <a:buClr>
                <a:srgbClr val="888888"/>
              </a:buClr>
              <a:buFont typeface="Libre Baskerville"/>
              <a:buNone/>
              <a:defRPr sz="1800">
                <a:solidFill>
                  <a:srgbClr val="888888"/>
                </a:solidFill>
              </a:defRPr>
            </a:lvl2pPr>
            <a:lvl3pPr rtl="0">
              <a:spcBef>
                <a:spcPts val="0"/>
              </a:spcBef>
              <a:buClr>
                <a:srgbClr val="888888"/>
              </a:buClr>
              <a:buFont typeface="Libre Baskerville"/>
              <a:buNone/>
              <a:defRPr sz="1600">
                <a:solidFill>
                  <a:srgbClr val="888888"/>
                </a:solidFill>
              </a:defRPr>
            </a:lvl3pPr>
            <a:lvl4pPr rtl="0">
              <a:spcBef>
                <a:spcPts val="0"/>
              </a:spcBef>
              <a:buClr>
                <a:srgbClr val="888888"/>
              </a:buClr>
              <a:buFont typeface="Libre Baskerville"/>
              <a:buNone/>
              <a:defRPr sz="1400">
                <a:solidFill>
                  <a:srgbClr val="888888"/>
                </a:solidFill>
              </a:defRPr>
            </a:lvl4pPr>
            <a:lvl5pPr rtl="0">
              <a:spcBef>
                <a:spcPts val="0"/>
              </a:spcBef>
              <a:buClr>
                <a:srgbClr val="888888"/>
              </a:buClr>
              <a:buFont typeface="Libre Baskerville"/>
              <a:buNone/>
              <a:defRPr sz="1400">
                <a:solidFill>
                  <a:srgbClr val="888888"/>
                </a:solidFill>
              </a:defRPr>
            </a:lvl5pPr>
            <a:lvl6pPr rtl="0">
              <a:spcBef>
                <a:spcPts val="0"/>
              </a:spcBef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1" type="ftr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40" name="Shape 40"/>
          <p:cNvSpPr/>
          <p:nvPr/>
        </p:nvSpPr>
        <p:spPr>
          <a:xfrm flipH="1" rot="10800000">
            <a:off x="69417" y="2376831"/>
            <a:ext cx="9013514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1" name="Shape 41"/>
          <p:cNvSpPr/>
          <p:nvPr/>
        </p:nvSpPr>
        <p:spPr>
          <a:xfrm>
            <a:off x="69152" y="2341478"/>
            <a:ext cx="9013780" cy="45718"/>
          </a:xfrm>
          <a:prstGeom prst="rect">
            <a:avLst/>
          </a:prstGeom>
          <a:solidFill>
            <a:srgbClr val="E6AFA9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2" name="Shape 42"/>
          <p:cNvSpPr/>
          <p:nvPr/>
        </p:nvSpPr>
        <p:spPr>
          <a:xfrm>
            <a:off x="68311" y="2468880"/>
            <a:ext cx="9014621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3" name="Shape 43"/>
          <p:cNvSpPr/>
          <p:nvPr>
            <p:ph idx="12" type="sldNum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4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48" name="Shape 48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91440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2" type="body"/>
          </p:nvPr>
        </p:nvSpPr>
        <p:spPr>
          <a:xfrm>
            <a:off x="493395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914400" y="273051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9144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chemeClr val="accent1"/>
              </a:buClr>
              <a:buFont typeface="Source Sans Pro"/>
              <a:buNone/>
              <a:defRPr b="1" sz="24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buFont typeface="Libre Baskerville"/>
              <a:buNone/>
              <a:defRPr b="1" sz="2000"/>
            </a:lvl2pPr>
            <a:lvl3pPr rtl="0">
              <a:spcBef>
                <a:spcPts val="0"/>
              </a:spcBef>
              <a:buFont typeface="Libre Baskerville"/>
              <a:buNone/>
              <a:defRPr b="1" sz="1800"/>
            </a:lvl3pPr>
            <a:lvl4pPr rtl="0">
              <a:spcBef>
                <a:spcPts val="0"/>
              </a:spcBef>
              <a:buFont typeface="Libre Baskerville"/>
              <a:buNone/>
              <a:defRPr b="1" sz="1600"/>
            </a:lvl4pPr>
            <a:lvl5pPr rtl="0">
              <a:spcBef>
                <a:spcPts val="0"/>
              </a:spcBef>
              <a:buFont typeface="Libre Baskerville"/>
              <a:buNone/>
              <a:defRPr b="1" sz="1600"/>
            </a:lvl5pPr>
            <a:lvl6pPr rtl="0">
              <a:spcBef>
                <a:spcPts val="0"/>
              </a:spcBef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2" type="body"/>
          </p:nvPr>
        </p:nvSpPr>
        <p:spPr>
          <a:xfrm>
            <a:off x="49530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chemeClr val="accent1"/>
              </a:buClr>
              <a:buFont typeface="Source Sans Pro"/>
              <a:buNone/>
              <a:defRPr b="1" sz="24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buFont typeface="Libre Baskerville"/>
              <a:buNone/>
              <a:defRPr b="1" sz="2000"/>
            </a:lvl2pPr>
            <a:lvl3pPr rtl="0">
              <a:spcBef>
                <a:spcPts val="0"/>
              </a:spcBef>
              <a:buFont typeface="Libre Baskerville"/>
              <a:buNone/>
              <a:defRPr b="1" sz="1800"/>
            </a:lvl3pPr>
            <a:lvl4pPr rtl="0">
              <a:spcBef>
                <a:spcPts val="0"/>
              </a:spcBef>
              <a:buFont typeface="Libre Baskerville"/>
              <a:buNone/>
              <a:defRPr b="1" sz="1600"/>
            </a:lvl4pPr>
            <a:lvl5pPr rtl="0">
              <a:spcBef>
                <a:spcPts val="0"/>
              </a:spcBef>
              <a:buFont typeface="Libre Baskerville"/>
              <a:buNone/>
              <a:defRPr b="1" sz="1600"/>
            </a:lvl5pPr>
            <a:lvl6pPr rtl="0">
              <a:spcBef>
                <a:spcPts val="0"/>
              </a:spcBef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7" name="Shape 57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58" name="Shape 58"/>
          <p:cNvSpPr txBox="1"/>
          <p:nvPr>
            <p:ph idx="3" type="body"/>
          </p:nvPr>
        </p:nvSpPr>
        <p:spPr>
          <a:xfrm>
            <a:off x="9144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4" type="body"/>
          </p:nvPr>
        </p:nvSpPr>
        <p:spPr>
          <a:xfrm>
            <a:off x="49530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4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64" name="Shape 64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67" name="Shape 67"/>
          <p:cNvSpPr/>
          <p:nvPr/>
        </p:nvSpPr>
        <p:spPr>
          <a:xfrm>
            <a:off x="64008" y="69754"/>
            <a:ext cx="9013371" cy="6693408"/>
          </a:xfrm>
          <a:prstGeom prst="roundRect">
            <a:avLst>
              <a:gd fmla="val 4929" name="adj"/>
            </a:avLst>
          </a:prstGeom>
          <a:solidFill>
            <a:schemeClr val="lt1"/>
          </a:solid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68" name="Shape 68"/>
          <p:cNvSpPr txBox="1"/>
          <p:nvPr>
            <p:ph type="title"/>
          </p:nvPr>
        </p:nvSpPr>
        <p:spPr>
          <a:xfrm>
            <a:off x="914400" y="273051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buFont typeface="Source Sans Pro"/>
              <a:buNone/>
              <a:defRPr b="0" sz="4000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914400" y="1600200"/>
            <a:ext cx="1904999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Libre Baskerville"/>
              <a:buNone/>
              <a:defRPr sz="1800"/>
            </a:lvl1pPr>
            <a:lvl2pPr rtl="0">
              <a:spcBef>
                <a:spcPts val="0"/>
              </a:spcBef>
              <a:buFont typeface="Libre Baskerville"/>
              <a:buNone/>
              <a:defRPr sz="1200"/>
            </a:lvl2pPr>
            <a:lvl3pPr rtl="0">
              <a:spcBef>
                <a:spcPts val="0"/>
              </a:spcBef>
              <a:buFont typeface="Libre Baskerville"/>
              <a:buNone/>
              <a:defRPr sz="1000"/>
            </a:lvl3pPr>
            <a:lvl4pPr rtl="0">
              <a:spcBef>
                <a:spcPts val="0"/>
              </a:spcBef>
              <a:buFont typeface="Libre Baskerville"/>
              <a:buNone/>
              <a:defRPr sz="900"/>
            </a:lvl4pPr>
            <a:lvl5pPr rtl="0">
              <a:spcBef>
                <a:spcPts val="0"/>
              </a:spcBef>
              <a:buFont typeface="Libre Baskerville"/>
              <a:buNone/>
              <a:defRPr sz="900"/>
            </a:lvl5pPr>
            <a:lvl6pPr rtl="0">
              <a:spcBef>
                <a:spcPts val="0"/>
              </a:spcBef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2" name="Shape 72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x="2971800" y="1600200"/>
            <a:ext cx="5714999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sz="26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sz="24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sz="20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914400" y="4900551"/>
            <a:ext cx="7315200" cy="522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l">
              <a:spcBef>
                <a:spcPts val="0"/>
              </a:spcBef>
              <a:buFont typeface="Source Sans Pro"/>
              <a:buNone/>
              <a:defRPr b="0" sz="2800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914400" y="5445825"/>
            <a:ext cx="7315200" cy="685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Libre Baskerville"/>
              <a:buNone/>
              <a:defRPr sz="1600"/>
            </a:lvl1pPr>
            <a:lvl2pPr rtl="0">
              <a:spcBef>
                <a:spcPts val="0"/>
              </a:spcBef>
              <a:defRPr sz="1200"/>
            </a:lvl2pPr>
            <a:lvl3pPr rtl="0">
              <a:spcBef>
                <a:spcPts val="0"/>
              </a:spcBef>
              <a:defRPr sz="1000"/>
            </a:lvl3pPr>
            <a:lvl4pPr rtl="0">
              <a:spcBef>
                <a:spcPts val="0"/>
              </a:spcBef>
              <a:defRPr sz="900"/>
            </a:lvl4pPr>
            <a:lvl5pPr rtl="0">
              <a:spcBef>
                <a:spcPts val="0"/>
              </a:spcBef>
              <a:defRPr sz="900"/>
            </a:lvl5pPr>
            <a:lvl6pPr rtl="0">
              <a:spcBef>
                <a:spcPts val="0"/>
              </a:spcBef>
              <a:defRPr baseline="0"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rtl="0">
              <a:spcBef>
                <a:spcPts val="0"/>
              </a:spcBef>
              <a:defRPr sz="1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9" name="Shape 79"/>
          <p:cNvSpPr/>
          <p:nvPr>
            <p:ph idx="12" type="sldNum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  <p:sp>
        <p:nvSpPr>
          <p:cNvPr id="80" name="Shape 80"/>
          <p:cNvSpPr/>
          <p:nvPr/>
        </p:nvSpPr>
        <p:spPr>
          <a:xfrm flipH="1" rot="10800000">
            <a:off x="68307" y="4683554"/>
            <a:ext cx="9006839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1" name="Shape 81"/>
          <p:cNvSpPr/>
          <p:nvPr/>
        </p:nvSpPr>
        <p:spPr>
          <a:xfrm>
            <a:off x="68514" y="4650478"/>
            <a:ext cx="9006639" cy="45718"/>
          </a:xfrm>
          <a:prstGeom prst="rect">
            <a:avLst/>
          </a:prstGeom>
          <a:solidFill>
            <a:srgbClr val="E6AFA9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" name="Shape 82"/>
          <p:cNvSpPr/>
          <p:nvPr/>
        </p:nvSpPr>
        <p:spPr>
          <a:xfrm>
            <a:off x="68515" y="4773228"/>
            <a:ext cx="9006636" cy="488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" name="Shape 83"/>
          <p:cNvSpPr/>
          <p:nvPr>
            <p:ph idx="2" type="pic"/>
          </p:nvPr>
        </p:nvSpPr>
        <p:spPr>
          <a:xfrm>
            <a:off x="68314" y="66676"/>
            <a:ext cx="9001873" cy="4581524"/>
          </a:xfrm>
          <a:prstGeom prst="round2SameRect">
            <a:avLst>
              <a:gd fmla="val 7101" name="adj1"/>
              <a:gd fmla="val 0" name="adj2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buClr>
                <a:schemeClr val="dk2"/>
              </a:buClr>
              <a:buFont typeface="Libre Baskerville"/>
              <a:buNone/>
              <a:defRPr b="0" baseline="0" i="0" sz="32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6" name="Shape 6"/>
          <p:cNvSpPr/>
          <p:nvPr/>
        </p:nvSpPr>
        <p:spPr>
          <a:xfrm>
            <a:off x="64008" y="69754"/>
            <a:ext cx="9013371" cy="6693408"/>
          </a:xfrm>
          <a:prstGeom prst="roundRect">
            <a:avLst>
              <a:gd fmla="val 4929" name="adj"/>
            </a:avLst>
          </a:prstGeom>
          <a:solidFill>
            <a:schemeClr val="lt1"/>
          </a:solidFill>
          <a:ln cap="sq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" name="Shape 7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b="0" baseline="0" i="0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" name="Shape 8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marL="27432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Char char="●"/>
              <a:defRPr b="0" baseline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101600" marL="548640" marR="0" rtl="0" algn="l">
              <a:spcBef>
                <a:spcPts val="370"/>
              </a:spcBef>
              <a:buClr>
                <a:schemeClr val="accent2"/>
              </a:buClr>
              <a:buFont typeface="Noto Sans Symbols"/>
              <a:buChar char="●"/>
              <a:defRPr b="0" baseline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130810" marL="822960" marR="0" rtl="0" algn="l">
              <a:spcBef>
                <a:spcPts val="370"/>
              </a:spcBef>
              <a:buClr>
                <a:srgbClr val="E6AFA9"/>
              </a:buClr>
              <a:buFont typeface="Noto Sans Symbols"/>
              <a:buChar char="●"/>
              <a:defRPr b="0" baseline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132080" marL="1097280" marR="0" rtl="0" algn="l">
              <a:spcBef>
                <a:spcPts val="370"/>
              </a:spcBef>
              <a:buClr>
                <a:schemeClr val="accent3"/>
              </a:buClr>
              <a:buFont typeface="Noto Sans Symbols"/>
              <a:buChar char="●"/>
              <a:defRPr b="0" baseline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101600" marL="1371600" marR="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o"/>
              <a:defRPr b="0" baseline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121920" marL="1645920" marR="0" rtl="0" algn="l">
              <a:spcBef>
                <a:spcPts val="370"/>
              </a:spcBef>
              <a:buClr>
                <a:schemeClr val="accent3"/>
              </a:buClr>
              <a:buFont typeface="Libre Baskerville"/>
              <a:buChar char="•"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116839" marL="1920240" marR="0" rtl="0" algn="l">
              <a:spcBef>
                <a:spcPts val="370"/>
              </a:spcBef>
              <a:buClr>
                <a:schemeClr val="accent2"/>
              </a:buClr>
              <a:buFont typeface="Libre Baskerville"/>
              <a:buChar char="•"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124460" marL="2194560" marR="0" rtl="0" algn="l">
              <a:spcBef>
                <a:spcPts val="370"/>
              </a:spcBef>
              <a:buClr>
                <a:srgbClr val="E6AFA9"/>
              </a:buClr>
              <a:buFont typeface="Libre Baskerville"/>
              <a:buChar char="•"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119379" marL="2468880" marR="0" rtl="0" algn="l">
              <a:spcBef>
                <a:spcPts val="370"/>
              </a:spcBef>
              <a:buClr>
                <a:srgbClr val="CAABA9"/>
              </a:buClr>
              <a:buFont typeface="Libre Baskerville"/>
              <a:buChar char="•"/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0" type="dt"/>
          </p:nvPr>
        </p:nvSpPr>
        <p:spPr>
          <a:xfrm>
            <a:off x="6172200" y="6191248"/>
            <a:ext cx="2476500" cy="476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r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1" type="ftr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1" name="Shape 11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4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0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idx="1" type="subTitle"/>
          </p:nvPr>
        </p:nvSpPr>
        <p:spPr>
          <a:xfrm>
            <a:off x="1295400" y="30480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accent1"/>
              </a:buClr>
              <a:buSzPct val="25000"/>
              <a:buFont typeface="Noto Sans Symbols"/>
              <a:buNone/>
            </a:pPr>
            <a:r>
              <a:rPr b="1" baseline="0" i="0" lang="en-US" sz="5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Outcome: The Aztecs</a:t>
            </a:r>
          </a:p>
        </p:txBody>
      </p:sp>
      <p:sp>
        <p:nvSpPr>
          <p:cNvPr id="101" name="Shape 101"/>
          <p:cNvSpPr txBox="1"/>
          <p:nvPr>
            <p:ph type="ctrTitle"/>
          </p:nvPr>
        </p:nvSpPr>
        <p:spPr>
          <a:xfrm>
            <a:off x="457200" y="1505933"/>
            <a:ext cx="82296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FFFFF"/>
              </a:buClr>
              <a:buSzPct val="25000"/>
              <a:buFont typeface="Source Sans Pro"/>
              <a:buNone/>
            </a:pPr>
            <a:r>
              <a:rPr b="0" baseline="0" i="0" lang="en-US" sz="8000" u="none" cap="none" strike="noStrik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Mesoamerica</a:t>
            </a:r>
          </a:p>
        </p:txBody>
      </p:sp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24200" y="3917496"/>
            <a:ext cx="3361266" cy="2701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228600" y="14478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Economy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Demanded tribute from those they conquered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Traded Obsidian</a:t>
            </a:r>
          </a:p>
        </p:txBody>
      </p:sp>
      <p:pic>
        <p:nvPicPr>
          <p:cNvPr id="165" name="Shape 1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600" y="2514602"/>
            <a:ext cx="3695699" cy="369569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x="228600" y="14478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Gov’t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Created Triple Alliance with: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Texcoco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Tlacopan 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Emperor at the top – absolute power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Power weakens under Montezuma</a:t>
            </a:r>
          </a:p>
        </p:txBody>
      </p:sp>
      <p:pic>
        <p:nvPicPr>
          <p:cNvPr id="172" name="Shape 1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1752602"/>
            <a:ext cx="2447018" cy="3162300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cxnSp>
        <p:nvCxnSpPr>
          <p:cNvPr id="173" name="Shape 173"/>
          <p:cNvCxnSpPr/>
          <p:nvPr/>
        </p:nvCxnSpPr>
        <p:spPr>
          <a:xfrm>
            <a:off x="5943600" y="4495800"/>
            <a:ext cx="457200" cy="152399"/>
          </a:xfrm>
          <a:prstGeom prst="bentConnector3">
            <a:avLst>
              <a:gd fmla="val 50000" name="adj1"/>
            </a:avLst>
          </a:prstGeom>
          <a:noFill/>
          <a:ln cap="flat" cmpd="sng" w="38100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228600" y="14478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Religion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Polythestic – over 1,000 gods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Offerings to the gods: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Dramas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Songs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Dances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Sacrifice to the Sun God- cut out human hearts</a:t>
            </a:r>
          </a:p>
        </p:txBody>
      </p:sp>
      <p:pic>
        <p:nvPicPr>
          <p:cNvPr id="180" name="Shape 1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0" y="304800"/>
            <a:ext cx="3048000" cy="4384108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228600" y="14478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Achievements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 main calendars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Planned city of Tenochtitlan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Causeways or bridges to city</a:t>
            </a:r>
          </a:p>
          <a:p>
            <a:pPr indent="-238760" lvl="2" marL="822960" marR="0" rtl="0" algn="l">
              <a:spcBef>
                <a:spcPts val="370"/>
              </a:spcBef>
              <a:buClr>
                <a:srgbClr val="E6AFA9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Chinampas: floating gardens</a:t>
            </a:r>
          </a:p>
        </p:txBody>
      </p:sp>
      <p:pic>
        <p:nvPicPr>
          <p:cNvPr id="187" name="Shape 1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6" y="4267201"/>
            <a:ext cx="3144578" cy="2227226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  <p:pic>
        <p:nvPicPr>
          <p:cNvPr id="188" name="Shape 1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86400" y="533400"/>
            <a:ext cx="3048000" cy="2287450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0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Decline of the Aztecs</a:t>
            </a:r>
          </a:p>
        </p:txBody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x="304800" y="1447800"/>
            <a:ext cx="8381999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2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Spanish conquistadors led by Hernando Cortes fought the Aztecs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2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Aztec leader Moctezuma II was killed (not sure if by Spanish or his own people)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2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Spanish killed thousands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2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Mexico speaks Spanish today because of this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2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Modern day Mexico city was built right on top of Tenochtitlan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type="title"/>
          </p:nvPr>
        </p:nvSpPr>
        <p:spPr>
          <a:xfrm>
            <a:off x="152400" y="320039"/>
            <a:ext cx="79247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0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Constructive Response Question</a:t>
            </a:r>
          </a:p>
        </p:txBody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457200" y="1609416"/>
            <a:ext cx="82296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5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Who were the Aztecs and what did they do?</a:t>
            </a:r>
          </a:p>
        </p:txBody>
      </p:sp>
      <p:pic>
        <p:nvPicPr>
          <p:cNvPr id="201" name="Shape 2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348973">
            <a:off x="5977308" y="3165941"/>
            <a:ext cx="2253299" cy="2218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152400" y="320039"/>
            <a:ext cx="79247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0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Constructive Response Question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457200" y="1609416"/>
            <a:ext cx="8229600" cy="484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5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Who were the Aztecs and what did they do?</a:t>
            </a:r>
          </a:p>
        </p:txBody>
      </p:sp>
      <p:pic>
        <p:nvPicPr>
          <p:cNvPr id="109" name="Shape 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348973">
            <a:off x="5977308" y="3165941"/>
            <a:ext cx="2253299" cy="2218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0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What Will we learn?</a:t>
            </a:r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Environment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Cities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Language/Writing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Economy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Government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Religion</a:t>
            </a:r>
          </a:p>
          <a:p>
            <a:pPr indent="-274320" lvl="0" marL="274320" marR="0" rtl="0" algn="l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Achievements</a:t>
            </a:r>
          </a:p>
          <a:p>
            <a:pPr indent="-133985" lvl="0" marL="27432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2600" u="none" cap="none" strike="noStrike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133985" lvl="0" marL="27432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2600" u="none" cap="none" strike="noStrike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133985" lvl="0" marL="274320" marR="0" rtl="0" algn="l">
              <a:spcBef>
                <a:spcPts val="580"/>
              </a:spcBef>
              <a:buClr>
                <a:schemeClr val="accent1"/>
              </a:buClr>
              <a:buFont typeface="Noto Sans Symbols"/>
              <a:buNone/>
            </a:pPr>
            <a:r>
              <a:t/>
            </a:r>
            <a:endParaRPr b="0" baseline="0" i="0" sz="2600" u="none" cap="none" strike="noStrike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hape 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5000" y="279400"/>
            <a:ext cx="6400799" cy="6397838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21" name="Shape 121"/>
          <p:cNvSpPr/>
          <p:nvPr/>
        </p:nvSpPr>
        <p:spPr>
          <a:xfrm>
            <a:off x="1981200" y="2819400"/>
            <a:ext cx="6248399" cy="2032000"/>
          </a:xfrm>
          <a:prstGeom prst="rect">
            <a:avLst/>
          </a:prstGeom>
          <a:noFill/>
          <a:ln cap="flat" cmpd="sng" w="20950">
            <a:solidFill>
              <a:srgbClr val="AE350A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122" name="Shape 122"/>
          <p:cNvCxnSpPr/>
          <p:nvPr/>
        </p:nvCxnSpPr>
        <p:spPr>
          <a:xfrm>
            <a:off x="1295400" y="3835400"/>
            <a:ext cx="533399" cy="2116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round/>
            <a:headEnd len="med" w="med" type="none"/>
            <a:tailEnd len="lg" w="lg" type="stealth"/>
          </a:ln>
        </p:spPr>
      </p:cxn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0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Peak of Aztec Power</a:t>
            </a:r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381000" y="1447800"/>
            <a:ext cx="3505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Roughly 1325-1521</a:t>
            </a:r>
          </a:p>
        </p:txBody>
      </p:sp>
      <p:pic>
        <p:nvPicPr>
          <p:cNvPr id="129" name="Shape 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800" y="1905002"/>
            <a:ext cx="5181600" cy="4156363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pic>
        <p:nvPicPr>
          <p:cNvPr id="135" name="Shape 1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0" y="381001"/>
            <a:ext cx="5257799" cy="6029587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228600" y="14478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Environment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Valley of Mexico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7,500 ft above sea level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Fertile soil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Several shallow lakes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Lake Texcoco</a:t>
            </a:r>
          </a:p>
        </p:txBody>
      </p:sp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600" y="1600201"/>
            <a:ext cx="4291584" cy="3771900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228600" y="14478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Cities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Teotihuacan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4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Tenochtitlan</a:t>
            </a:r>
          </a:p>
        </p:txBody>
      </p:sp>
      <p:pic>
        <p:nvPicPr>
          <p:cNvPr id="149" name="Shape 1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1400" y="990604"/>
            <a:ext cx="5333999" cy="2812881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cxnSp>
        <p:nvCxnSpPr>
          <p:cNvPr id="150" name="Shape 150"/>
          <p:cNvCxnSpPr/>
          <p:nvPr/>
        </p:nvCxnSpPr>
        <p:spPr>
          <a:xfrm>
            <a:off x="1905000" y="3505200"/>
            <a:ext cx="1600199" cy="22860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rgbClr val="AE350A"/>
            </a:solidFill>
            <a:prstDash val="solid"/>
            <a:round/>
            <a:headEnd len="med" w="med" type="none"/>
            <a:tailEnd len="lg" w="lg" type="stealth"/>
          </a:ln>
        </p:spPr>
      </p:cxnSp>
      <p:pic>
        <p:nvPicPr>
          <p:cNvPr id="151" name="Shape 1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91000" y="3886200"/>
            <a:ext cx="4190999" cy="273121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228600" y="274638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b="1" baseline="0" i="0" lang="en-US" sz="4000" u="none" cap="none" strike="noStrik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Aztecs</a:t>
            </a:r>
          </a:p>
        </p:txBody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228600" y="1447800"/>
            <a:ext cx="8458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Lang/Writing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Pictographs or glyphs</a:t>
            </a:r>
          </a:p>
          <a:p>
            <a:pPr indent="-231140" lvl="1" marL="548640" marR="0" rtl="0" algn="l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</a:pPr>
            <a:r>
              <a:rPr b="0" baseline="0" i="0" lang="en-US" sz="37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Not a complete writing system that can communicate all things</a:t>
            </a:r>
          </a:p>
        </p:txBody>
      </p:sp>
      <p:pic>
        <p:nvPicPr>
          <p:cNvPr id="158" name="Shape 1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48606" y="1371600"/>
            <a:ext cx="923924" cy="3133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quity">
  <a:themeElements>
    <a:clrScheme name="Equity">
      <a:dk1>
        <a:srgbClr val="000000"/>
      </a:dk1>
      <a:lt1>
        <a:srgbClr val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